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6"/>
  </p:notesMasterIdLst>
  <p:handoutMasterIdLst>
    <p:handoutMasterId r:id="rId27"/>
  </p:handoutMasterIdLst>
  <p:sldIdLst>
    <p:sldId id="278" r:id="rId5"/>
    <p:sldId id="471" r:id="rId6"/>
    <p:sldId id="479" r:id="rId7"/>
    <p:sldId id="484" r:id="rId8"/>
    <p:sldId id="485" r:id="rId9"/>
    <p:sldId id="482" r:id="rId10"/>
    <p:sldId id="480" r:id="rId11"/>
    <p:sldId id="489" r:id="rId12"/>
    <p:sldId id="504" r:id="rId13"/>
    <p:sldId id="487" r:id="rId14"/>
    <p:sldId id="490" r:id="rId15"/>
    <p:sldId id="488" r:id="rId16"/>
    <p:sldId id="491" r:id="rId17"/>
    <p:sldId id="494" r:id="rId18"/>
    <p:sldId id="505" r:id="rId19"/>
    <p:sldId id="495" r:id="rId20"/>
    <p:sldId id="496" r:id="rId21"/>
    <p:sldId id="498" r:id="rId22"/>
    <p:sldId id="497" r:id="rId23"/>
    <p:sldId id="500" r:id="rId24"/>
    <p:sldId id="32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3AA5B-4C7F-4A23-8660-614801043C93}" v="10" dt="2025-10-13T18:24:13.380"/>
  </p1510:revLst>
</p1510:revInfo>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57" autoAdjust="0"/>
  </p:normalViewPr>
  <p:slideViewPr>
    <p:cSldViewPr snapToGrid="0">
      <p:cViewPr varScale="1">
        <p:scale>
          <a:sx n="102" d="100"/>
          <a:sy n="102" d="100"/>
        </p:scale>
        <p:origin x="954" y="318"/>
      </p:cViewPr>
      <p:guideLst>
        <p:guide pos="3840"/>
        <p:guide orient="horz" pos="2160"/>
      </p:guideLst>
    </p:cSldViewPr>
  </p:slideViewPr>
  <p:outlineViewPr>
    <p:cViewPr>
      <p:scale>
        <a:sx n="33" d="100"/>
        <a:sy n="33" d="100"/>
      </p:scale>
      <p:origin x="0" y="-4320"/>
    </p:cViewPr>
  </p:outlineViewPr>
  <p:notesTextViewPr>
    <p:cViewPr>
      <p:scale>
        <a:sx n="3" d="2"/>
        <a:sy n="3" d="2"/>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Sellapillai" userId="5a95c19abef8aa5e" providerId="LiveId" clId="{91FD04BA-0654-4F5C-8A26-4E1004AF14E2}"/>
    <pc:docChg chg="custSel delSld modSld">
      <pc:chgData name="Alexander Sellapillai" userId="5a95c19abef8aa5e" providerId="LiveId" clId="{91FD04BA-0654-4F5C-8A26-4E1004AF14E2}" dt="2025-08-30T13:16:39.150" v="1412" actId="478"/>
      <pc:docMkLst>
        <pc:docMk/>
      </pc:docMkLst>
      <pc:sldChg chg="delSp modSp mod">
        <pc:chgData name="Alexander Sellapillai" userId="5a95c19abef8aa5e" providerId="LiveId" clId="{91FD04BA-0654-4F5C-8A26-4E1004AF14E2}" dt="2025-08-30T12:39:21.010" v="6" actId="20577"/>
        <pc:sldMkLst>
          <pc:docMk/>
          <pc:sldMk cId="2803092014" sldId="278"/>
        </pc:sldMkLst>
      </pc:sldChg>
      <pc:sldChg chg="addSp modSp mod">
        <pc:chgData name="Alexander Sellapillai" userId="5a95c19abef8aa5e" providerId="LiveId" clId="{91FD04BA-0654-4F5C-8A26-4E1004AF14E2}" dt="2025-08-30T13:16:21.102" v="1408" actId="1076"/>
        <pc:sldMkLst>
          <pc:docMk/>
          <pc:sldMk cId="2665045518" sldId="282"/>
        </pc:sldMkLst>
      </pc:sldChg>
      <pc:sldChg chg="modSp del mod">
        <pc:chgData name="Alexander Sellapillai" userId="5a95c19abef8aa5e" providerId="LiveId" clId="{91FD04BA-0654-4F5C-8A26-4E1004AF14E2}" dt="2025-08-30T13:15:09.069" v="1397" actId="2696"/>
        <pc:sldMkLst>
          <pc:docMk/>
          <pc:sldMk cId="1553522463" sldId="300"/>
        </pc:sldMkLst>
      </pc:sldChg>
      <pc:sldChg chg="delSp modSp mod">
        <pc:chgData name="Alexander Sellapillai" userId="5a95c19abef8aa5e" providerId="LiveId" clId="{91FD04BA-0654-4F5C-8A26-4E1004AF14E2}" dt="2025-08-30T13:16:39.150" v="1412" actId="478"/>
        <pc:sldMkLst>
          <pc:docMk/>
          <pc:sldMk cId="2203248714" sldId="372"/>
        </pc:sldMkLst>
      </pc:sldChg>
      <pc:sldChg chg="del">
        <pc:chgData name="Alexander Sellapillai" userId="5a95c19abef8aa5e" providerId="LiveId" clId="{91FD04BA-0654-4F5C-8A26-4E1004AF14E2}" dt="2025-08-30T13:15:18.747" v="1398" actId="2696"/>
        <pc:sldMkLst>
          <pc:docMk/>
          <pc:sldMk cId="4139690418" sldId="449"/>
        </pc:sldMkLst>
      </pc:sldChg>
    </pc:docChg>
  </pc:docChgLst>
  <pc:docChgLst>
    <pc:chgData name="Alexander Sellapillai" userId="5a95c19abef8aa5e" providerId="LiveId" clId="{16E880E1-2AC6-4E70-A760-F9EC12A4619F}"/>
    <pc:docChg chg="custSel delSld modSld">
      <pc:chgData name="Alexander Sellapillai" userId="5a95c19abef8aa5e" providerId="LiveId" clId="{16E880E1-2AC6-4E70-A760-F9EC12A4619F}" dt="2025-10-13T18:30:18.771" v="139" actId="2696"/>
      <pc:docMkLst>
        <pc:docMk/>
      </pc:docMkLst>
      <pc:sldChg chg="modSp mod">
        <pc:chgData name="Alexander Sellapillai" userId="5a95c19abef8aa5e" providerId="LiveId" clId="{16E880E1-2AC6-4E70-A760-F9EC12A4619F}" dt="2025-10-13T17:54:30.942" v="1" actId="20577"/>
        <pc:sldMkLst>
          <pc:docMk/>
          <pc:sldMk cId="2803092014" sldId="278"/>
        </pc:sldMkLst>
        <pc:spChg chg="mod">
          <ac:chgData name="Alexander Sellapillai" userId="5a95c19abef8aa5e" providerId="LiveId" clId="{16E880E1-2AC6-4E70-A760-F9EC12A4619F}" dt="2025-10-13T17:54:30.942" v="1" actId="20577"/>
          <ac:spMkLst>
            <pc:docMk/>
            <pc:sldMk cId="2803092014" sldId="278"/>
            <ac:spMk id="5" creationId="{00000000-0000-0000-0000-000000000000}"/>
          </ac:spMkLst>
        </pc:spChg>
      </pc:sldChg>
      <pc:sldChg chg="modSp mod">
        <pc:chgData name="Alexander Sellapillai" userId="5a95c19abef8aa5e" providerId="LiveId" clId="{16E880E1-2AC6-4E70-A760-F9EC12A4619F}" dt="2025-10-13T18:24:17.651" v="138" actId="1076"/>
        <pc:sldMkLst>
          <pc:docMk/>
          <pc:sldMk cId="369270594" sldId="329"/>
        </pc:sldMkLst>
        <pc:spChg chg="mod">
          <ac:chgData name="Alexander Sellapillai" userId="5a95c19abef8aa5e" providerId="LiveId" clId="{16E880E1-2AC6-4E70-A760-F9EC12A4619F}" dt="2025-10-13T18:23:17.902" v="133" actId="207"/>
          <ac:spMkLst>
            <pc:docMk/>
            <pc:sldMk cId="369270594" sldId="329"/>
            <ac:spMk id="4" creationId="{AC7E9776-3FD2-21C2-7AF3-61F34A97AB0E}"/>
          </ac:spMkLst>
        </pc:spChg>
        <pc:spChg chg="mod">
          <ac:chgData name="Alexander Sellapillai" userId="5a95c19abef8aa5e" providerId="LiveId" clId="{16E880E1-2AC6-4E70-A760-F9EC12A4619F}" dt="2025-10-13T18:24:17.651" v="138" actId="1076"/>
          <ac:spMkLst>
            <pc:docMk/>
            <pc:sldMk cId="369270594" sldId="329"/>
            <ac:spMk id="6" creationId="{00000000-0000-0000-0000-000000000000}"/>
          </ac:spMkLst>
        </pc:spChg>
      </pc:sldChg>
      <pc:sldChg chg="del">
        <pc:chgData name="Alexander Sellapillai" userId="5a95c19abef8aa5e" providerId="LiveId" clId="{16E880E1-2AC6-4E70-A760-F9EC12A4619F}" dt="2025-10-13T18:17:12.803" v="2" actId="2696"/>
        <pc:sldMkLst>
          <pc:docMk/>
          <pc:sldMk cId="1438703196" sldId="507"/>
        </pc:sldMkLst>
      </pc:sldChg>
      <pc:sldChg chg="del">
        <pc:chgData name="Alexander Sellapillai" userId="5a95c19abef8aa5e" providerId="LiveId" clId="{16E880E1-2AC6-4E70-A760-F9EC12A4619F}" dt="2025-10-13T18:17:12.803" v="2" actId="2696"/>
        <pc:sldMkLst>
          <pc:docMk/>
          <pc:sldMk cId="3727228622" sldId="508"/>
        </pc:sldMkLst>
      </pc:sldChg>
      <pc:sldChg chg="del">
        <pc:chgData name="Alexander Sellapillai" userId="5a95c19abef8aa5e" providerId="LiveId" clId="{16E880E1-2AC6-4E70-A760-F9EC12A4619F}" dt="2025-10-13T18:17:12.803" v="2" actId="2696"/>
        <pc:sldMkLst>
          <pc:docMk/>
          <pc:sldMk cId="1858722253" sldId="511"/>
        </pc:sldMkLst>
      </pc:sldChg>
      <pc:sldChg chg="del">
        <pc:chgData name="Alexander Sellapillai" userId="5a95c19abef8aa5e" providerId="LiveId" clId="{16E880E1-2AC6-4E70-A760-F9EC12A4619F}" dt="2025-10-13T18:17:12.803" v="2" actId="2696"/>
        <pc:sldMkLst>
          <pc:docMk/>
          <pc:sldMk cId="186091879" sldId="512"/>
        </pc:sldMkLst>
      </pc:sldChg>
      <pc:sldChg chg="modSp del mod">
        <pc:chgData name="Alexander Sellapillai" userId="5a95c19abef8aa5e" providerId="LiveId" clId="{16E880E1-2AC6-4E70-A760-F9EC12A4619F}" dt="2025-10-13T18:30:18.771" v="139" actId="2696"/>
        <pc:sldMkLst>
          <pc:docMk/>
          <pc:sldMk cId="2075195504" sldId="513"/>
        </pc:sldMkLst>
        <pc:spChg chg="mod">
          <ac:chgData name="Alexander Sellapillai" userId="5a95c19abef8aa5e" providerId="LiveId" clId="{16E880E1-2AC6-4E70-A760-F9EC12A4619F}" dt="2025-10-13T18:21:58.037" v="126" actId="207"/>
          <ac:spMkLst>
            <pc:docMk/>
            <pc:sldMk cId="2075195504" sldId="513"/>
            <ac:spMk id="5" creationId="{00000000-0000-0000-0000-000000000000}"/>
          </ac:spMkLst>
        </pc:spChg>
        <pc:spChg chg="mod">
          <ac:chgData name="Alexander Sellapillai" userId="5a95c19abef8aa5e" providerId="LiveId" clId="{16E880E1-2AC6-4E70-A760-F9EC12A4619F}" dt="2025-10-13T18:21:49.140" v="125" actId="207"/>
          <ac:spMkLst>
            <pc:docMk/>
            <pc:sldMk cId="2075195504" sldId="513"/>
            <ac:spMk id="9" creationId="{00000000-0000-0000-0000-000000000000}"/>
          </ac:spMkLst>
        </pc:spChg>
        <pc:picChg chg="mod">
          <ac:chgData name="Alexander Sellapillai" userId="5a95c19abef8aa5e" providerId="LiveId" clId="{16E880E1-2AC6-4E70-A760-F9EC12A4619F}" dt="2025-10-13T18:18:36.155" v="68" actId="1076"/>
          <ac:picMkLst>
            <pc:docMk/>
            <pc:sldMk cId="2075195504" sldId="513"/>
            <ac:picMk id="8" creationId="{00000000-0000-0000-0000-000000000000}"/>
          </ac:picMkLst>
        </pc:picChg>
      </pc:sldChg>
    </pc:docChg>
  </pc:docChgLst>
  <pc:docChgLst>
    <pc:chgData name="Alexander Sellapillai" userId="5a95c19abef8aa5e" providerId="LiveId" clId="{C0749EC8-D6EA-4945-B49E-818F8F4CA822}"/>
    <pc:docChg chg="undo custSel addSld delSld modSld">
      <pc:chgData name="Alexander Sellapillai" userId="5a95c19abef8aa5e" providerId="LiveId" clId="{C0749EC8-D6EA-4945-B49E-818F8F4CA822}" dt="2025-08-04T19:20:41.638" v="1124" actId="20577"/>
      <pc:docMkLst>
        <pc:docMk/>
      </pc:docMkLst>
      <pc:sldChg chg="add del">
        <pc:chgData name="Alexander Sellapillai" userId="5a95c19abef8aa5e" providerId="LiveId" clId="{C0749EC8-D6EA-4945-B49E-818F8F4CA822}" dt="2025-08-04T18:52:39.333" v="818" actId="2696"/>
        <pc:sldMkLst>
          <pc:docMk/>
          <pc:sldMk cId="3446251188" sldId="381"/>
        </pc:sldMkLst>
      </pc:sldChg>
      <pc:sldChg chg="modSp mod">
        <pc:chgData name="Alexander Sellapillai" userId="5a95c19abef8aa5e" providerId="LiveId" clId="{C0749EC8-D6EA-4945-B49E-818F8F4CA822}" dt="2025-08-04T16:14:20.259" v="94" actId="6549"/>
        <pc:sldMkLst>
          <pc:docMk/>
          <pc:sldMk cId="1064918119" sldId="419"/>
        </pc:sldMkLst>
      </pc:sldChg>
      <pc:sldChg chg="modSp mod">
        <pc:chgData name="Alexander Sellapillai" userId="5a95c19abef8aa5e" providerId="LiveId" clId="{C0749EC8-D6EA-4945-B49E-818F8F4CA822}" dt="2025-08-04T16:15:30.228" v="109" actId="108"/>
        <pc:sldMkLst>
          <pc:docMk/>
          <pc:sldMk cId="947761852" sldId="420"/>
        </pc:sldMkLst>
      </pc:sldChg>
      <pc:sldChg chg="modSp mod">
        <pc:chgData name="Alexander Sellapillai" userId="5a95c19abef8aa5e" providerId="LiveId" clId="{C0749EC8-D6EA-4945-B49E-818F8F4CA822}" dt="2025-08-04T16:14:42.448" v="99" actId="6549"/>
        <pc:sldMkLst>
          <pc:docMk/>
          <pc:sldMk cId="2648540080" sldId="421"/>
        </pc:sldMkLst>
      </pc:sldChg>
      <pc:sldChg chg="modSp mod">
        <pc:chgData name="Alexander Sellapillai" userId="5a95c19abef8aa5e" providerId="LiveId" clId="{C0749EC8-D6EA-4945-B49E-818F8F4CA822}" dt="2025-08-04T16:15:46.240" v="114" actId="6549"/>
        <pc:sldMkLst>
          <pc:docMk/>
          <pc:sldMk cId="504910574" sldId="422"/>
        </pc:sldMkLst>
      </pc:sldChg>
      <pc:sldChg chg="modSp mod">
        <pc:chgData name="Alexander Sellapillai" userId="5a95c19abef8aa5e" providerId="LiveId" clId="{C0749EC8-D6EA-4945-B49E-818F8F4CA822}" dt="2025-08-04T16:16:00.311" v="121" actId="6549"/>
        <pc:sldMkLst>
          <pc:docMk/>
          <pc:sldMk cId="1636950" sldId="423"/>
        </pc:sldMkLst>
      </pc:sldChg>
      <pc:sldChg chg="modSp mod">
        <pc:chgData name="Alexander Sellapillai" userId="5a95c19abef8aa5e" providerId="LiveId" clId="{C0749EC8-D6EA-4945-B49E-818F8F4CA822}" dt="2025-08-04T16:16:40.059" v="138" actId="6549"/>
        <pc:sldMkLst>
          <pc:docMk/>
          <pc:sldMk cId="349246791" sldId="424"/>
        </pc:sldMkLst>
      </pc:sldChg>
      <pc:sldChg chg="modSp mod">
        <pc:chgData name="Alexander Sellapillai" userId="5a95c19abef8aa5e" providerId="LiveId" clId="{C0749EC8-D6EA-4945-B49E-818F8F4CA822}" dt="2025-08-04T16:16:23.112" v="131" actId="6549"/>
        <pc:sldMkLst>
          <pc:docMk/>
          <pc:sldMk cId="1613121805" sldId="425"/>
        </pc:sldMkLst>
      </pc:sldChg>
      <pc:sldChg chg="modSp mod">
        <pc:chgData name="Alexander Sellapillai" userId="5a95c19abef8aa5e" providerId="LiveId" clId="{C0749EC8-D6EA-4945-B49E-818F8F4CA822}" dt="2025-08-04T16:16:57.200" v="147" actId="6549"/>
        <pc:sldMkLst>
          <pc:docMk/>
          <pc:sldMk cId="1631812265" sldId="426"/>
        </pc:sldMkLst>
      </pc:sldChg>
      <pc:sldChg chg="modSp mod">
        <pc:chgData name="Alexander Sellapillai" userId="5a95c19abef8aa5e" providerId="LiveId" clId="{C0749EC8-D6EA-4945-B49E-818F8F4CA822}" dt="2025-08-04T16:17:22.641" v="159" actId="6549"/>
        <pc:sldMkLst>
          <pc:docMk/>
          <pc:sldMk cId="1242654020" sldId="427"/>
        </pc:sldMkLst>
      </pc:sldChg>
      <pc:sldChg chg="modSp mod">
        <pc:chgData name="Alexander Sellapillai" userId="5a95c19abef8aa5e" providerId="LiveId" clId="{C0749EC8-D6EA-4945-B49E-818F8F4CA822}" dt="2025-08-04T16:17:10.616" v="154" actId="6549"/>
        <pc:sldMkLst>
          <pc:docMk/>
          <pc:sldMk cId="3567985383" sldId="428"/>
        </pc:sldMkLst>
      </pc:sldChg>
      <pc:sldChg chg="modSp mod">
        <pc:chgData name="Alexander Sellapillai" userId="5a95c19abef8aa5e" providerId="LiveId" clId="{C0749EC8-D6EA-4945-B49E-818F8F4CA822}" dt="2025-08-04T16:17:36.721" v="165" actId="14100"/>
        <pc:sldMkLst>
          <pc:docMk/>
          <pc:sldMk cId="2190787244" sldId="429"/>
        </pc:sldMkLst>
      </pc:sldChg>
      <pc:sldChg chg="addSp delSp modSp mod">
        <pc:chgData name="Alexander Sellapillai" userId="5a95c19abef8aa5e" providerId="LiveId" clId="{C0749EC8-D6EA-4945-B49E-818F8F4CA822}" dt="2025-08-04T16:17:51.669" v="169" actId="1076"/>
        <pc:sldMkLst>
          <pc:docMk/>
          <pc:sldMk cId="2443696020" sldId="430"/>
        </pc:sldMkLst>
      </pc:sldChg>
      <pc:sldChg chg="add">
        <pc:chgData name="Alexander Sellapillai" userId="5a95c19abef8aa5e" providerId="LiveId" clId="{C0749EC8-D6EA-4945-B49E-818F8F4CA822}" dt="2025-08-04T16:18:17.313" v="170" actId="2890"/>
        <pc:sldMkLst>
          <pc:docMk/>
          <pc:sldMk cId="970068391" sldId="431"/>
        </pc:sldMkLst>
      </pc:sldChg>
      <pc:sldChg chg="addSp delSp modSp add mod">
        <pc:chgData name="Alexander Sellapillai" userId="5a95c19abef8aa5e" providerId="LiveId" clId="{C0749EC8-D6EA-4945-B49E-818F8F4CA822}" dt="2025-08-04T16:27:59.301" v="216" actId="1076"/>
        <pc:sldMkLst>
          <pc:docMk/>
          <pc:sldMk cId="192281073" sldId="432"/>
        </pc:sldMkLst>
      </pc:sldChg>
      <pc:sldChg chg="addSp delSp modSp add mod">
        <pc:chgData name="Alexander Sellapillai" userId="5a95c19abef8aa5e" providerId="LiveId" clId="{C0749EC8-D6EA-4945-B49E-818F8F4CA822}" dt="2025-08-04T16:33:56.150" v="246" actId="1076"/>
        <pc:sldMkLst>
          <pc:docMk/>
          <pc:sldMk cId="522406890" sldId="433"/>
        </pc:sldMkLst>
      </pc:sldChg>
      <pc:sldChg chg="add">
        <pc:chgData name="Alexander Sellapillai" userId="5a95c19abef8aa5e" providerId="LiveId" clId="{C0749EC8-D6EA-4945-B49E-818F8F4CA822}" dt="2025-08-04T16:34:04.171" v="247" actId="2890"/>
        <pc:sldMkLst>
          <pc:docMk/>
          <pc:sldMk cId="40206782" sldId="434"/>
        </pc:sldMkLst>
      </pc:sldChg>
      <pc:sldChg chg="addSp delSp modSp add mod">
        <pc:chgData name="Alexander Sellapillai" userId="5a95c19abef8aa5e" providerId="LiveId" clId="{C0749EC8-D6EA-4945-B49E-818F8F4CA822}" dt="2025-08-04T16:40:33.420" v="275" actId="1076"/>
        <pc:sldMkLst>
          <pc:docMk/>
          <pc:sldMk cId="1311906063" sldId="435"/>
        </pc:sldMkLst>
      </pc:sldChg>
      <pc:sldChg chg="addSp delSp modSp add mod">
        <pc:chgData name="Alexander Sellapillai" userId="5a95c19abef8aa5e" providerId="LiveId" clId="{C0749EC8-D6EA-4945-B49E-818F8F4CA822}" dt="2025-08-04T16:50:30.616" v="338" actId="1076"/>
        <pc:sldMkLst>
          <pc:docMk/>
          <pc:sldMk cId="2802078856" sldId="436"/>
        </pc:sldMkLst>
      </pc:sldChg>
      <pc:sldChg chg="addSp delSp modSp add mod">
        <pc:chgData name="Alexander Sellapillai" userId="5a95c19abef8aa5e" providerId="LiveId" clId="{C0749EC8-D6EA-4945-B49E-818F8F4CA822}" dt="2025-08-04T19:20:08.390" v="1089" actId="20577"/>
        <pc:sldMkLst>
          <pc:docMk/>
          <pc:sldMk cId="3338754651" sldId="437"/>
        </pc:sldMkLst>
      </pc:sldChg>
      <pc:sldChg chg="addSp delSp modSp add mod">
        <pc:chgData name="Alexander Sellapillai" userId="5a95c19abef8aa5e" providerId="LiveId" clId="{C0749EC8-D6EA-4945-B49E-818F8F4CA822}" dt="2025-08-04T19:20:03.571" v="1087" actId="20577"/>
        <pc:sldMkLst>
          <pc:docMk/>
          <pc:sldMk cId="2551728108" sldId="438"/>
        </pc:sldMkLst>
      </pc:sldChg>
      <pc:sldChg chg="addSp delSp modSp add mod">
        <pc:chgData name="Alexander Sellapillai" userId="5a95c19abef8aa5e" providerId="LiveId" clId="{C0749EC8-D6EA-4945-B49E-818F8F4CA822}" dt="2025-08-04T19:19:57.021" v="1084"/>
        <pc:sldMkLst>
          <pc:docMk/>
          <pc:sldMk cId="4016446719" sldId="439"/>
        </pc:sldMkLst>
      </pc:sldChg>
      <pc:sldChg chg="modSp add mod">
        <pc:chgData name="Alexander Sellapillai" userId="5a95c19abef8aa5e" providerId="LiveId" clId="{C0749EC8-D6EA-4945-B49E-818F8F4CA822}" dt="2025-08-04T19:19:49.389" v="1083" actId="207"/>
        <pc:sldMkLst>
          <pc:docMk/>
          <pc:sldMk cId="2982317039" sldId="440"/>
        </pc:sldMkLst>
      </pc:sldChg>
      <pc:sldChg chg="add del">
        <pc:chgData name="Alexander Sellapillai" userId="5a95c19abef8aa5e" providerId="LiveId" clId="{C0749EC8-D6EA-4945-B49E-818F8F4CA822}" dt="2025-08-04T19:00:35.274" v="1015"/>
        <pc:sldMkLst>
          <pc:docMk/>
          <pc:sldMk cId="3724144409" sldId="440"/>
        </pc:sldMkLst>
      </pc:sldChg>
      <pc:sldChg chg="modSp add mod">
        <pc:chgData name="Alexander Sellapillai" userId="5a95c19abef8aa5e" providerId="LiveId" clId="{C0749EC8-D6EA-4945-B49E-818F8F4CA822}" dt="2025-08-04T19:20:41.638" v="1124" actId="20577"/>
        <pc:sldMkLst>
          <pc:docMk/>
          <pc:sldMk cId="2570190746" sldId="441"/>
        </pc:sldMkLst>
      </pc:sldChg>
    </pc:docChg>
  </pc:docChgLst>
  <pc:docChgLst>
    <pc:chgData name="Alexander Sellapillai" userId="5a95c19abef8aa5e" providerId="LiveId" clId="{E85EE4A2-900F-47EB-A07D-879D5245A35B}"/>
    <pc:docChg chg="undo custSel addSld delSld modSld sldOrd">
      <pc:chgData name="Alexander Sellapillai" userId="5a95c19abef8aa5e" providerId="LiveId" clId="{E85EE4A2-900F-47EB-A07D-879D5245A35B}" dt="2025-06-15T18:52:09.305" v="5029" actId="20577"/>
      <pc:docMkLst>
        <pc:docMk/>
      </pc:docMkLst>
      <pc:sldChg chg="addSp delSp modSp mod">
        <pc:chgData name="Alexander Sellapillai" userId="5a95c19abef8aa5e" providerId="LiveId" clId="{E85EE4A2-900F-47EB-A07D-879D5245A35B}" dt="2025-06-15T18:38:08.640" v="4654" actId="1076"/>
        <pc:sldMkLst>
          <pc:docMk/>
          <pc:sldMk cId="1553522463" sldId="300"/>
        </pc:sldMkLst>
      </pc:sldChg>
      <pc:sldChg chg="modSp mod">
        <pc:chgData name="Alexander Sellapillai" userId="5a95c19abef8aa5e" providerId="LiveId" clId="{E85EE4A2-900F-47EB-A07D-879D5245A35B}" dt="2025-06-15T18:52:09.305" v="5029" actId="20577"/>
        <pc:sldMkLst>
          <pc:docMk/>
          <pc:sldMk cId="369270594" sldId="329"/>
        </pc:sldMkLst>
      </pc:sldChg>
      <pc:sldChg chg="addSp delSp modSp new mod">
        <pc:chgData name="Alexander Sellapillai" userId="5a95c19abef8aa5e" providerId="LiveId" clId="{E85EE4A2-900F-47EB-A07D-879D5245A35B}" dt="2025-06-15T18:40:36.456" v="4741" actId="1076"/>
        <pc:sldMkLst>
          <pc:docMk/>
          <pc:sldMk cId="826627079" sldId="330"/>
        </pc:sldMkLst>
      </pc:sldChg>
      <pc:sldChg chg="new del">
        <pc:chgData name="Alexander Sellapillai" userId="5a95c19abef8aa5e" providerId="LiveId" clId="{E85EE4A2-900F-47EB-A07D-879D5245A35B}" dt="2025-06-15T12:42:35.557" v="125" actId="2696"/>
        <pc:sldMkLst>
          <pc:docMk/>
          <pc:sldMk cId="1353567119" sldId="330"/>
        </pc:sldMkLst>
      </pc:sldChg>
      <pc:sldChg chg="modSp add mod">
        <pc:chgData name="Alexander Sellapillai" userId="5a95c19abef8aa5e" providerId="LiveId" clId="{E85EE4A2-900F-47EB-A07D-879D5245A35B}" dt="2025-06-15T18:43:06.063" v="4811" actId="255"/>
        <pc:sldMkLst>
          <pc:docMk/>
          <pc:sldMk cId="1446064044" sldId="331"/>
        </pc:sldMkLst>
      </pc:sldChg>
      <pc:sldChg chg="addSp delSp modSp add del mod">
        <pc:chgData name="Alexander Sellapillai" userId="5a95c19abef8aa5e" providerId="LiveId" clId="{E85EE4A2-900F-47EB-A07D-879D5245A35B}" dt="2025-06-15T13:34:00.094" v="1086" actId="2696"/>
        <pc:sldMkLst>
          <pc:docMk/>
          <pc:sldMk cId="2912035650" sldId="331"/>
        </pc:sldMkLst>
      </pc:sldChg>
      <pc:sldChg chg="modSp add del mod">
        <pc:chgData name="Alexander Sellapillai" userId="5a95c19abef8aa5e" providerId="LiveId" clId="{E85EE4A2-900F-47EB-A07D-879D5245A35B}" dt="2025-06-15T18:40:45.808" v="4742" actId="47"/>
        <pc:sldMkLst>
          <pc:docMk/>
          <pc:sldMk cId="1248145265" sldId="332"/>
        </pc:sldMkLst>
      </pc:sldChg>
      <pc:sldChg chg="modSp add mod">
        <pc:chgData name="Alexander Sellapillai" userId="5a95c19abef8aa5e" providerId="LiveId" clId="{E85EE4A2-900F-47EB-A07D-879D5245A35B}" dt="2025-06-15T18:44:18.335" v="4852" actId="20577"/>
        <pc:sldMkLst>
          <pc:docMk/>
          <pc:sldMk cId="4288531872" sldId="332"/>
        </pc:sldMkLst>
      </pc:sldChg>
      <pc:sldChg chg="modSp add del mod">
        <pc:chgData name="Alexander Sellapillai" userId="5a95c19abef8aa5e" providerId="LiveId" clId="{E85EE4A2-900F-47EB-A07D-879D5245A35B}" dt="2025-06-15T18:40:45.808" v="4742" actId="47"/>
        <pc:sldMkLst>
          <pc:docMk/>
          <pc:sldMk cId="1204338525" sldId="333"/>
        </pc:sldMkLst>
      </pc:sldChg>
      <pc:sldChg chg="addSp modSp add mod ord">
        <pc:chgData name="Alexander Sellapillai" userId="5a95c19abef8aa5e" providerId="LiveId" clId="{E85EE4A2-900F-47EB-A07D-879D5245A35B}" dt="2025-06-15T18:50:14.954" v="4970" actId="5793"/>
        <pc:sldMkLst>
          <pc:docMk/>
          <pc:sldMk cId="2182497674" sldId="333"/>
        </pc:sldMkLst>
      </pc:sldChg>
      <pc:sldChg chg="modSp add del mod">
        <pc:chgData name="Alexander Sellapillai" userId="5a95c19abef8aa5e" providerId="LiveId" clId="{E85EE4A2-900F-47EB-A07D-879D5245A35B}" dt="2025-06-15T18:40:45.808" v="4742" actId="47"/>
        <pc:sldMkLst>
          <pc:docMk/>
          <pc:sldMk cId="1182067810" sldId="334"/>
        </pc:sldMkLst>
      </pc:sldChg>
      <pc:sldChg chg="modSp add mod">
        <pc:chgData name="Alexander Sellapillai" userId="5a95c19abef8aa5e" providerId="LiveId" clId="{E85EE4A2-900F-47EB-A07D-879D5245A35B}" dt="2025-06-15T18:46:32.171" v="4902" actId="21"/>
        <pc:sldMkLst>
          <pc:docMk/>
          <pc:sldMk cId="1924624486" sldId="334"/>
        </pc:sldMkLst>
      </pc:sldChg>
      <pc:sldChg chg="new del">
        <pc:chgData name="Alexander Sellapillai" userId="5a95c19abef8aa5e" providerId="LiveId" clId="{E85EE4A2-900F-47EB-A07D-879D5245A35B}" dt="2025-06-15T13:14:52.237" v="637" actId="2696"/>
        <pc:sldMkLst>
          <pc:docMk/>
          <pc:sldMk cId="4140545390" sldId="334"/>
        </pc:sldMkLst>
      </pc:sldChg>
      <pc:sldChg chg="modSp add mod">
        <pc:chgData name="Alexander Sellapillai" userId="5a95c19abef8aa5e" providerId="LiveId" clId="{E85EE4A2-900F-47EB-A07D-879D5245A35B}" dt="2025-06-15T18:51:53.243" v="5028" actId="15"/>
        <pc:sldMkLst>
          <pc:docMk/>
          <pc:sldMk cId="1417455315" sldId="335"/>
        </pc:sldMkLst>
      </pc:sldChg>
      <pc:sldChg chg="add del">
        <pc:chgData name="Alexander Sellapillai" userId="5a95c19abef8aa5e" providerId="LiveId" clId="{E85EE4A2-900F-47EB-A07D-879D5245A35B}" dt="2025-06-15T13:17:54.917" v="659" actId="2696"/>
        <pc:sldMkLst>
          <pc:docMk/>
          <pc:sldMk cId="2864022484" sldId="335"/>
        </pc:sldMkLst>
      </pc:sldChg>
      <pc:sldChg chg="addSp delSp modSp add del mod">
        <pc:chgData name="Alexander Sellapillai" userId="5a95c19abef8aa5e" providerId="LiveId" clId="{E85EE4A2-900F-47EB-A07D-879D5245A35B}" dt="2025-06-15T18:40:45.808" v="4742" actId="47"/>
        <pc:sldMkLst>
          <pc:docMk/>
          <pc:sldMk cId="3424593608" sldId="336"/>
        </pc:sldMkLst>
      </pc:sldChg>
      <pc:sldChg chg="addSp delSp modSp add del mod">
        <pc:chgData name="Alexander Sellapillai" userId="5a95c19abef8aa5e" providerId="LiveId" clId="{E85EE4A2-900F-47EB-A07D-879D5245A35B}" dt="2025-06-15T18:40:45.808" v="4742" actId="47"/>
        <pc:sldMkLst>
          <pc:docMk/>
          <pc:sldMk cId="4046036039" sldId="337"/>
        </pc:sldMkLst>
      </pc:sldChg>
      <pc:sldChg chg="addSp delSp modSp add del mod">
        <pc:chgData name="Alexander Sellapillai" userId="5a95c19abef8aa5e" providerId="LiveId" clId="{E85EE4A2-900F-47EB-A07D-879D5245A35B}" dt="2025-06-15T18:40:45.808" v="4742" actId="47"/>
        <pc:sldMkLst>
          <pc:docMk/>
          <pc:sldMk cId="1444021571" sldId="338"/>
        </pc:sldMkLst>
      </pc:sldChg>
      <pc:sldChg chg="addSp delSp modSp add del mod">
        <pc:chgData name="Alexander Sellapillai" userId="5a95c19abef8aa5e" providerId="LiveId" clId="{E85EE4A2-900F-47EB-A07D-879D5245A35B}" dt="2025-06-15T18:40:45.808" v="4742" actId="47"/>
        <pc:sldMkLst>
          <pc:docMk/>
          <pc:sldMk cId="1811403445" sldId="339"/>
        </pc:sldMkLst>
      </pc:sldChg>
      <pc:sldChg chg="add del">
        <pc:chgData name="Alexander Sellapillai" userId="5a95c19abef8aa5e" providerId="LiveId" clId="{E85EE4A2-900F-47EB-A07D-879D5245A35B}" dt="2025-06-15T13:34:04.203" v="1087" actId="2696"/>
        <pc:sldMkLst>
          <pc:docMk/>
          <pc:sldMk cId="2632236211" sldId="340"/>
        </pc:sldMkLst>
      </pc:sldChg>
      <pc:sldChg chg="addSp delSp modSp add del mod ord">
        <pc:chgData name="Alexander Sellapillai" userId="5a95c19abef8aa5e" providerId="LiveId" clId="{E85EE4A2-900F-47EB-A07D-879D5245A35B}" dt="2025-06-15T18:40:45.808" v="4742" actId="47"/>
        <pc:sldMkLst>
          <pc:docMk/>
          <pc:sldMk cId="3095652189" sldId="340"/>
        </pc:sldMkLst>
      </pc:sldChg>
      <pc:sldChg chg="addSp delSp modSp add del mod">
        <pc:chgData name="Alexander Sellapillai" userId="5a95c19abef8aa5e" providerId="LiveId" clId="{E85EE4A2-900F-47EB-A07D-879D5245A35B}" dt="2025-06-15T18:40:45.808" v="4742" actId="47"/>
        <pc:sldMkLst>
          <pc:docMk/>
          <pc:sldMk cId="3920720954" sldId="341"/>
        </pc:sldMkLst>
      </pc:sldChg>
      <pc:sldChg chg="delSp modSp add del mod">
        <pc:chgData name="Alexander Sellapillai" userId="5a95c19abef8aa5e" providerId="LiveId" clId="{E85EE4A2-900F-47EB-A07D-879D5245A35B}" dt="2025-06-15T18:40:45.808" v="4742" actId="47"/>
        <pc:sldMkLst>
          <pc:docMk/>
          <pc:sldMk cId="3260588697" sldId="342"/>
        </pc:sldMkLst>
      </pc:sldChg>
      <pc:sldChg chg="addSp delSp modSp add del mod">
        <pc:chgData name="Alexander Sellapillai" userId="5a95c19abef8aa5e" providerId="LiveId" clId="{E85EE4A2-900F-47EB-A07D-879D5245A35B}" dt="2025-06-15T18:40:45.808" v="4742" actId="47"/>
        <pc:sldMkLst>
          <pc:docMk/>
          <pc:sldMk cId="3644108908" sldId="343"/>
        </pc:sldMkLst>
      </pc:sldChg>
      <pc:sldChg chg="addSp delSp modSp add del mod">
        <pc:chgData name="Alexander Sellapillai" userId="5a95c19abef8aa5e" providerId="LiveId" clId="{E85EE4A2-900F-47EB-A07D-879D5245A35B}" dt="2025-06-15T18:40:45.808" v="4742" actId="47"/>
        <pc:sldMkLst>
          <pc:docMk/>
          <pc:sldMk cId="346720185" sldId="344"/>
        </pc:sldMkLst>
      </pc:sldChg>
      <pc:sldChg chg="addSp delSp modSp add del mod">
        <pc:chgData name="Alexander Sellapillai" userId="5a95c19abef8aa5e" providerId="LiveId" clId="{E85EE4A2-900F-47EB-A07D-879D5245A35B}" dt="2025-06-15T18:40:45.808" v="4742" actId="47"/>
        <pc:sldMkLst>
          <pc:docMk/>
          <pc:sldMk cId="235975126" sldId="345"/>
        </pc:sldMkLst>
      </pc:sldChg>
      <pc:sldChg chg="delSp modSp add del mod">
        <pc:chgData name="Alexander Sellapillai" userId="5a95c19abef8aa5e" providerId="LiveId" clId="{E85EE4A2-900F-47EB-A07D-879D5245A35B}" dt="2025-06-15T18:40:45.808" v="4742" actId="47"/>
        <pc:sldMkLst>
          <pc:docMk/>
          <pc:sldMk cId="4092743408" sldId="346"/>
        </pc:sldMkLst>
      </pc:sldChg>
    </pc:docChg>
  </pc:docChgLst>
  <pc:docChgLst>
    <pc:chgData name="Alexander Sellapillai" userId="5a95c19abef8aa5e" providerId="LiveId" clId="{EDF7ABD2-549E-4DE8-8CC6-7B7FFC1EAE96}"/>
    <pc:docChg chg="undo custSel addSld delSld modSld sldOrd addSection delSection">
      <pc:chgData name="Alexander Sellapillai" userId="5a95c19abef8aa5e" providerId="LiveId" clId="{EDF7ABD2-549E-4DE8-8CC6-7B7FFC1EAE96}" dt="2025-08-03T16:48:04.788" v="5025" actId="207"/>
      <pc:docMkLst>
        <pc:docMk/>
      </pc:docMkLst>
      <pc:sldChg chg="modSp mod">
        <pc:chgData name="Alexander Sellapillai" userId="5a95c19abef8aa5e" providerId="LiveId" clId="{EDF7ABD2-549E-4DE8-8CC6-7B7FFC1EAE96}" dt="2025-08-01T15:06:15.014" v="7" actId="20577"/>
        <pc:sldMkLst>
          <pc:docMk/>
          <pc:sldMk cId="1553522463" sldId="300"/>
        </pc:sldMkLst>
      </pc:sldChg>
      <pc:sldChg chg="del">
        <pc:chgData name="Alexander Sellapillai" userId="5a95c19abef8aa5e" providerId="LiveId" clId="{EDF7ABD2-549E-4DE8-8CC6-7B7FFC1EAE96}" dt="2025-08-02T08:24:27.194" v="356" actId="47"/>
        <pc:sldMkLst>
          <pc:docMk/>
          <pc:sldMk cId="826627079" sldId="330"/>
        </pc:sldMkLst>
      </pc:sldChg>
      <pc:sldChg chg="del">
        <pc:chgData name="Alexander Sellapillai" userId="5a95c19abef8aa5e" providerId="LiveId" clId="{EDF7ABD2-549E-4DE8-8CC6-7B7FFC1EAE96}" dt="2025-08-02T08:24:27.194" v="356" actId="47"/>
        <pc:sldMkLst>
          <pc:docMk/>
          <pc:sldMk cId="3811576594" sldId="354"/>
        </pc:sldMkLst>
      </pc:sldChg>
      <pc:sldChg chg="del">
        <pc:chgData name="Alexander Sellapillai" userId="5a95c19abef8aa5e" providerId="LiveId" clId="{EDF7ABD2-549E-4DE8-8CC6-7B7FFC1EAE96}" dt="2025-08-02T08:24:27.194" v="356" actId="47"/>
        <pc:sldMkLst>
          <pc:docMk/>
          <pc:sldMk cId="4165286173" sldId="355"/>
        </pc:sldMkLst>
      </pc:sldChg>
      <pc:sldChg chg="del">
        <pc:chgData name="Alexander Sellapillai" userId="5a95c19abef8aa5e" providerId="LiveId" clId="{EDF7ABD2-549E-4DE8-8CC6-7B7FFC1EAE96}" dt="2025-08-02T08:24:27.194" v="356" actId="47"/>
        <pc:sldMkLst>
          <pc:docMk/>
          <pc:sldMk cId="2728256729" sldId="356"/>
        </pc:sldMkLst>
      </pc:sldChg>
      <pc:sldChg chg="del">
        <pc:chgData name="Alexander Sellapillai" userId="5a95c19abef8aa5e" providerId="LiveId" clId="{EDF7ABD2-549E-4DE8-8CC6-7B7FFC1EAE96}" dt="2025-08-02T08:24:27.194" v="356" actId="47"/>
        <pc:sldMkLst>
          <pc:docMk/>
          <pc:sldMk cId="2912608388" sldId="357"/>
        </pc:sldMkLst>
      </pc:sldChg>
      <pc:sldChg chg="del">
        <pc:chgData name="Alexander Sellapillai" userId="5a95c19abef8aa5e" providerId="LiveId" clId="{EDF7ABD2-549E-4DE8-8CC6-7B7FFC1EAE96}" dt="2025-08-02T08:24:27.194" v="356" actId="47"/>
        <pc:sldMkLst>
          <pc:docMk/>
          <pc:sldMk cId="3623000303" sldId="358"/>
        </pc:sldMkLst>
      </pc:sldChg>
      <pc:sldChg chg="del">
        <pc:chgData name="Alexander Sellapillai" userId="5a95c19abef8aa5e" providerId="LiveId" clId="{EDF7ABD2-549E-4DE8-8CC6-7B7FFC1EAE96}" dt="2025-08-02T08:24:27.194" v="356" actId="47"/>
        <pc:sldMkLst>
          <pc:docMk/>
          <pc:sldMk cId="3337451495" sldId="360"/>
        </pc:sldMkLst>
      </pc:sldChg>
      <pc:sldChg chg="del">
        <pc:chgData name="Alexander Sellapillai" userId="5a95c19abef8aa5e" providerId="LiveId" clId="{EDF7ABD2-549E-4DE8-8CC6-7B7FFC1EAE96}" dt="2025-08-02T08:24:27.194" v="356" actId="47"/>
        <pc:sldMkLst>
          <pc:docMk/>
          <pc:sldMk cId="2329397079" sldId="361"/>
        </pc:sldMkLst>
      </pc:sldChg>
      <pc:sldChg chg="del">
        <pc:chgData name="Alexander Sellapillai" userId="5a95c19abef8aa5e" providerId="LiveId" clId="{EDF7ABD2-549E-4DE8-8CC6-7B7FFC1EAE96}" dt="2025-08-02T08:24:27.194" v="356" actId="47"/>
        <pc:sldMkLst>
          <pc:docMk/>
          <pc:sldMk cId="2978606384" sldId="362"/>
        </pc:sldMkLst>
      </pc:sldChg>
      <pc:sldChg chg="del">
        <pc:chgData name="Alexander Sellapillai" userId="5a95c19abef8aa5e" providerId="LiveId" clId="{EDF7ABD2-549E-4DE8-8CC6-7B7FFC1EAE96}" dt="2025-08-02T08:24:27.194" v="356" actId="47"/>
        <pc:sldMkLst>
          <pc:docMk/>
          <pc:sldMk cId="1087897873" sldId="363"/>
        </pc:sldMkLst>
      </pc:sldChg>
      <pc:sldChg chg="del">
        <pc:chgData name="Alexander Sellapillai" userId="5a95c19abef8aa5e" providerId="LiveId" clId="{EDF7ABD2-549E-4DE8-8CC6-7B7FFC1EAE96}" dt="2025-08-02T08:24:27.194" v="356" actId="47"/>
        <pc:sldMkLst>
          <pc:docMk/>
          <pc:sldMk cId="3111579897" sldId="364"/>
        </pc:sldMkLst>
      </pc:sldChg>
      <pc:sldChg chg="del">
        <pc:chgData name="Alexander Sellapillai" userId="5a95c19abef8aa5e" providerId="LiveId" clId="{EDF7ABD2-549E-4DE8-8CC6-7B7FFC1EAE96}" dt="2025-08-02T08:24:27.194" v="356" actId="47"/>
        <pc:sldMkLst>
          <pc:docMk/>
          <pc:sldMk cId="1187418522" sldId="365"/>
        </pc:sldMkLst>
      </pc:sldChg>
      <pc:sldChg chg="del">
        <pc:chgData name="Alexander Sellapillai" userId="5a95c19abef8aa5e" providerId="LiveId" clId="{EDF7ABD2-549E-4DE8-8CC6-7B7FFC1EAE96}" dt="2025-08-02T08:24:27.194" v="356" actId="47"/>
        <pc:sldMkLst>
          <pc:docMk/>
          <pc:sldMk cId="259088712" sldId="366"/>
        </pc:sldMkLst>
      </pc:sldChg>
      <pc:sldChg chg="del">
        <pc:chgData name="Alexander Sellapillai" userId="5a95c19abef8aa5e" providerId="LiveId" clId="{EDF7ABD2-549E-4DE8-8CC6-7B7FFC1EAE96}" dt="2025-08-02T08:24:27.194" v="356" actId="47"/>
        <pc:sldMkLst>
          <pc:docMk/>
          <pc:sldMk cId="1693009196" sldId="367"/>
        </pc:sldMkLst>
      </pc:sldChg>
      <pc:sldChg chg="del">
        <pc:chgData name="Alexander Sellapillai" userId="5a95c19abef8aa5e" providerId="LiveId" clId="{EDF7ABD2-549E-4DE8-8CC6-7B7FFC1EAE96}" dt="2025-08-02T08:24:27.194" v="356" actId="47"/>
        <pc:sldMkLst>
          <pc:docMk/>
          <pc:sldMk cId="1858939049" sldId="368"/>
        </pc:sldMkLst>
      </pc:sldChg>
      <pc:sldChg chg="del">
        <pc:chgData name="Alexander Sellapillai" userId="5a95c19abef8aa5e" providerId="LiveId" clId="{EDF7ABD2-549E-4DE8-8CC6-7B7FFC1EAE96}" dt="2025-08-02T08:24:27.194" v="356" actId="47"/>
        <pc:sldMkLst>
          <pc:docMk/>
          <pc:sldMk cId="3972283982" sldId="369"/>
        </pc:sldMkLst>
      </pc:sldChg>
      <pc:sldChg chg="del">
        <pc:chgData name="Alexander Sellapillai" userId="5a95c19abef8aa5e" providerId="LiveId" clId="{EDF7ABD2-549E-4DE8-8CC6-7B7FFC1EAE96}" dt="2025-08-02T08:24:27.194" v="356" actId="47"/>
        <pc:sldMkLst>
          <pc:docMk/>
          <pc:sldMk cId="3399036060" sldId="370"/>
        </pc:sldMkLst>
      </pc:sldChg>
      <pc:sldChg chg="del">
        <pc:chgData name="Alexander Sellapillai" userId="5a95c19abef8aa5e" providerId="LiveId" clId="{EDF7ABD2-549E-4DE8-8CC6-7B7FFC1EAE96}" dt="2025-08-02T08:24:27.194" v="356" actId="47"/>
        <pc:sldMkLst>
          <pc:docMk/>
          <pc:sldMk cId="1406795747" sldId="371"/>
        </pc:sldMkLst>
      </pc:sldChg>
      <pc:sldChg chg="modSp mod">
        <pc:chgData name="Alexander Sellapillai" userId="5a95c19abef8aa5e" providerId="LiveId" clId="{EDF7ABD2-549E-4DE8-8CC6-7B7FFC1EAE96}" dt="2025-08-01T16:54:45.766" v="335" actId="1076"/>
        <pc:sldMkLst>
          <pc:docMk/>
          <pc:sldMk cId="1925512036" sldId="373"/>
        </pc:sldMkLst>
      </pc:sldChg>
      <pc:sldChg chg="modSp mod">
        <pc:chgData name="Alexander Sellapillai" userId="5a95c19abef8aa5e" providerId="LiveId" clId="{EDF7ABD2-549E-4DE8-8CC6-7B7FFC1EAE96}" dt="2025-08-01T16:55:29.605" v="337" actId="20577"/>
        <pc:sldMkLst>
          <pc:docMk/>
          <pc:sldMk cId="415574533" sldId="374"/>
        </pc:sldMkLst>
      </pc:sldChg>
      <pc:sldChg chg="modSp mod">
        <pc:chgData name="Alexander Sellapillai" userId="5a95c19abef8aa5e" providerId="LiveId" clId="{EDF7ABD2-549E-4DE8-8CC6-7B7FFC1EAE96}" dt="2025-08-01T15:07:22.572" v="8" actId="1076"/>
        <pc:sldMkLst>
          <pc:docMk/>
          <pc:sldMk cId="3801502468" sldId="375"/>
        </pc:sldMkLst>
      </pc:sldChg>
      <pc:sldChg chg="modSp mod">
        <pc:chgData name="Alexander Sellapillai" userId="5a95c19abef8aa5e" providerId="LiveId" clId="{EDF7ABD2-549E-4DE8-8CC6-7B7FFC1EAE96}" dt="2025-08-01T15:08:27.124" v="9" actId="1076"/>
        <pc:sldMkLst>
          <pc:docMk/>
          <pc:sldMk cId="3646035189" sldId="377"/>
        </pc:sldMkLst>
      </pc:sldChg>
      <pc:sldChg chg="modSp mod">
        <pc:chgData name="Alexander Sellapillai" userId="5a95c19abef8aa5e" providerId="LiveId" clId="{EDF7ABD2-549E-4DE8-8CC6-7B7FFC1EAE96}" dt="2025-08-01T16:59:48.884" v="350" actId="1076"/>
        <pc:sldMkLst>
          <pc:docMk/>
          <pc:sldMk cId="2126556414" sldId="378"/>
        </pc:sldMkLst>
      </pc:sldChg>
      <pc:sldChg chg="modSp add mod">
        <pc:chgData name="Alexander Sellapillai" userId="5a95c19abef8aa5e" providerId="LiveId" clId="{EDF7ABD2-549E-4DE8-8CC6-7B7FFC1EAE96}" dt="2025-08-01T15:17:58.282" v="67" actId="1076"/>
        <pc:sldMkLst>
          <pc:docMk/>
          <pc:sldMk cId="657773075" sldId="379"/>
        </pc:sldMkLst>
      </pc:sldChg>
      <pc:sldChg chg="modSp add mod">
        <pc:chgData name="Alexander Sellapillai" userId="5a95c19abef8aa5e" providerId="LiveId" clId="{EDF7ABD2-549E-4DE8-8CC6-7B7FFC1EAE96}" dt="2025-08-01T15:18:27.771" v="74" actId="1076"/>
        <pc:sldMkLst>
          <pc:docMk/>
          <pc:sldMk cId="408664464" sldId="380"/>
        </pc:sldMkLst>
      </pc:sldChg>
      <pc:sldChg chg="addSp delSp modSp add mod">
        <pc:chgData name="Alexander Sellapillai" userId="5a95c19abef8aa5e" providerId="LiveId" clId="{EDF7ABD2-549E-4DE8-8CC6-7B7FFC1EAE96}" dt="2025-08-01T15:24:32.105" v="147" actId="1076"/>
        <pc:sldMkLst>
          <pc:docMk/>
          <pc:sldMk cId="3446251188" sldId="381"/>
        </pc:sldMkLst>
      </pc:sldChg>
      <pc:sldChg chg="addSp delSp modSp add mod">
        <pc:chgData name="Alexander Sellapillai" userId="5a95c19abef8aa5e" providerId="LiveId" clId="{EDF7ABD2-549E-4DE8-8CC6-7B7FFC1EAE96}" dt="2025-08-01T15:52:19.841" v="215" actId="1076"/>
        <pc:sldMkLst>
          <pc:docMk/>
          <pc:sldMk cId="1343096306" sldId="382"/>
        </pc:sldMkLst>
      </pc:sldChg>
      <pc:sldChg chg="addSp delSp modSp add mod">
        <pc:chgData name="Alexander Sellapillai" userId="5a95c19abef8aa5e" providerId="LiveId" clId="{EDF7ABD2-549E-4DE8-8CC6-7B7FFC1EAE96}" dt="2025-08-01T15:52:14.365" v="212" actId="1076"/>
        <pc:sldMkLst>
          <pc:docMk/>
          <pc:sldMk cId="3614516734" sldId="383"/>
        </pc:sldMkLst>
      </pc:sldChg>
      <pc:sldChg chg="addSp delSp modSp add mod">
        <pc:chgData name="Alexander Sellapillai" userId="5a95c19abef8aa5e" providerId="LiveId" clId="{EDF7ABD2-549E-4DE8-8CC6-7B7FFC1EAE96}" dt="2025-08-01T16:02:23.745" v="331" actId="1076"/>
        <pc:sldMkLst>
          <pc:docMk/>
          <pc:sldMk cId="4091568544" sldId="384"/>
        </pc:sldMkLst>
      </pc:sldChg>
      <pc:sldChg chg="addSp delSp modSp add mod">
        <pc:chgData name="Alexander Sellapillai" userId="5a95c19abef8aa5e" providerId="LiveId" clId="{EDF7ABD2-549E-4DE8-8CC6-7B7FFC1EAE96}" dt="2025-08-02T08:23:17.360" v="355" actId="1076"/>
        <pc:sldMkLst>
          <pc:docMk/>
          <pc:sldMk cId="2610717444" sldId="385"/>
        </pc:sldMkLst>
      </pc:sldChg>
      <pc:sldChg chg="addSp delSp modSp add mod ord">
        <pc:chgData name="Alexander Sellapillai" userId="5a95c19abef8aa5e" providerId="LiveId" clId="{EDF7ABD2-549E-4DE8-8CC6-7B7FFC1EAE96}" dt="2025-08-02T16:03:33.455" v="1303" actId="207"/>
        <pc:sldMkLst>
          <pc:docMk/>
          <pc:sldMk cId="883525804" sldId="386"/>
        </pc:sldMkLst>
      </pc:sldChg>
      <pc:sldChg chg="addSp delSp modSp add mod">
        <pc:chgData name="Alexander Sellapillai" userId="5a95c19abef8aa5e" providerId="LiveId" clId="{EDF7ABD2-549E-4DE8-8CC6-7B7FFC1EAE96}" dt="2025-08-03T07:29:07.367" v="2852"/>
        <pc:sldMkLst>
          <pc:docMk/>
          <pc:sldMk cId="139417248" sldId="387"/>
        </pc:sldMkLst>
      </pc:sldChg>
      <pc:sldChg chg="addSp delSp modSp add del mod">
        <pc:chgData name="Alexander Sellapillai" userId="5a95c19abef8aa5e" providerId="LiveId" clId="{EDF7ABD2-549E-4DE8-8CC6-7B7FFC1EAE96}" dt="2025-08-02T14:49:02.572" v="1257" actId="2696"/>
        <pc:sldMkLst>
          <pc:docMk/>
          <pc:sldMk cId="1041136249" sldId="388"/>
        </pc:sldMkLst>
      </pc:sldChg>
      <pc:sldChg chg="addSp delSp modSp add mod">
        <pc:chgData name="Alexander Sellapillai" userId="5a95c19abef8aa5e" providerId="LiveId" clId="{EDF7ABD2-549E-4DE8-8CC6-7B7FFC1EAE96}" dt="2025-08-03T07:09:55.300" v="1965" actId="20577"/>
        <pc:sldMkLst>
          <pc:docMk/>
          <pc:sldMk cId="1381045001" sldId="389"/>
        </pc:sldMkLst>
      </pc:sldChg>
      <pc:sldChg chg="addSp delSp modSp add mod ord">
        <pc:chgData name="Alexander Sellapillai" userId="5a95c19abef8aa5e" providerId="LiveId" clId="{EDF7ABD2-549E-4DE8-8CC6-7B7FFC1EAE96}" dt="2025-08-03T08:01:22.575" v="3074" actId="14100"/>
        <pc:sldMkLst>
          <pc:docMk/>
          <pc:sldMk cId="2353437338" sldId="390"/>
        </pc:sldMkLst>
      </pc:sldChg>
      <pc:sldChg chg="addSp delSp modSp add del mod">
        <pc:chgData name="Alexander Sellapillai" userId="5a95c19abef8aa5e" providerId="LiveId" clId="{EDF7ABD2-549E-4DE8-8CC6-7B7FFC1EAE96}" dt="2025-08-02T16:16:52.666" v="1394" actId="2696"/>
        <pc:sldMkLst>
          <pc:docMk/>
          <pc:sldMk cId="2899082790" sldId="390"/>
        </pc:sldMkLst>
      </pc:sldChg>
      <pc:sldChg chg="addSp delSp modSp add mod">
        <pc:chgData name="Alexander Sellapillai" userId="5a95c19abef8aa5e" providerId="LiveId" clId="{EDF7ABD2-549E-4DE8-8CC6-7B7FFC1EAE96}" dt="2025-08-03T07:16:37.598" v="1995" actId="20577"/>
        <pc:sldMkLst>
          <pc:docMk/>
          <pc:sldMk cId="3783661244" sldId="391"/>
        </pc:sldMkLst>
      </pc:sldChg>
      <pc:sldChg chg="addSp delSp modSp add mod">
        <pc:chgData name="Alexander Sellapillai" userId="5a95c19abef8aa5e" providerId="LiveId" clId="{EDF7ABD2-549E-4DE8-8CC6-7B7FFC1EAE96}" dt="2025-08-03T07:18:26.261" v="2195" actId="1076"/>
        <pc:sldMkLst>
          <pc:docMk/>
          <pc:sldMk cId="360609798" sldId="392"/>
        </pc:sldMkLst>
      </pc:sldChg>
      <pc:sldChg chg="modSp add mod">
        <pc:chgData name="Alexander Sellapillai" userId="5a95c19abef8aa5e" providerId="LiveId" clId="{EDF7ABD2-549E-4DE8-8CC6-7B7FFC1EAE96}" dt="2025-08-03T07:21:26.834" v="2467" actId="1076"/>
        <pc:sldMkLst>
          <pc:docMk/>
          <pc:sldMk cId="2601077214" sldId="393"/>
        </pc:sldMkLst>
      </pc:sldChg>
      <pc:sldChg chg="addSp delSp modSp add mod">
        <pc:chgData name="Alexander Sellapillai" userId="5a95c19abef8aa5e" providerId="LiveId" clId="{EDF7ABD2-549E-4DE8-8CC6-7B7FFC1EAE96}" dt="2025-08-03T07:27:26.452" v="2823" actId="20577"/>
        <pc:sldMkLst>
          <pc:docMk/>
          <pc:sldMk cId="2896104695" sldId="394"/>
        </pc:sldMkLst>
      </pc:sldChg>
      <pc:sldChg chg="addSp delSp modSp add mod">
        <pc:chgData name="Alexander Sellapillai" userId="5a95c19abef8aa5e" providerId="LiveId" clId="{EDF7ABD2-549E-4DE8-8CC6-7B7FFC1EAE96}" dt="2025-08-03T07:33:31.558" v="2918" actId="1076"/>
        <pc:sldMkLst>
          <pc:docMk/>
          <pc:sldMk cId="1641145711" sldId="395"/>
        </pc:sldMkLst>
      </pc:sldChg>
      <pc:sldChg chg="addSp delSp modSp add mod">
        <pc:chgData name="Alexander Sellapillai" userId="5a95c19abef8aa5e" providerId="LiveId" clId="{EDF7ABD2-549E-4DE8-8CC6-7B7FFC1EAE96}" dt="2025-08-03T07:38:15.261" v="2971" actId="20577"/>
        <pc:sldMkLst>
          <pc:docMk/>
          <pc:sldMk cId="1970023924" sldId="396"/>
        </pc:sldMkLst>
      </pc:sldChg>
      <pc:sldChg chg="addSp delSp modSp add mod">
        <pc:chgData name="Alexander Sellapillai" userId="5a95c19abef8aa5e" providerId="LiveId" clId="{EDF7ABD2-549E-4DE8-8CC6-7B7FFC1EAE96}" dt="2025-08-03T08:01:36.714" v="3080" actId="1076"/>
        <pc:sldMkLst>
          <pc:docMk/>
          <pc:sldMk cId="2559443181" sldId="397"/>
        </pc:sldMkLst>
      </pc:sldChg>
      <pc:sldChg chg="addSp delSp modSp add mod">
        <pc:chgData name="Alexander Sellapillai" userId="5a95c19abef8aa5e" providerId="LiveId" clId="{EDF7ABD2-549E-4DE8-8CC6-7B7FFC1EAE96}" dt="2025-08-03T11:27:16.408" v="3822" actId="6549"/>
        <pc:sldMkLst>
          <pc:docMk/>
          <pc:sldMk cId="2190544602" sldId="398"/>
        </pc:sldMkLst>
      </pc:sldChg>
      <pc:sldChg chg="modSp add mod">
        <pc:chgData name="Alexander Sellapillai" userId="5a95c19abef8aa5e" providerId="LiveId" clId="{EDF7ABD2-549E-4DE8-8CC6-7B7FFC1EAE96}" dt="2025-08-03T11:27:39.599" v="3827" actId="20577"/>
        <pc:sldMkLst>
          <pc:docMk/>
          <pc:sldMk cId="2164169798" sldId="399"/>
        </pc:sldMkLst>
      </pc:sldChg>
      <pc:sldChg chg="addSp delSp modSp add del mod">
        <pc:chgData name="Alexander Sellapillai" userId="5a95c19abef8aa5e" providerId="LiveId" clId="{EDF7ABD2-549E-4DE8-8CC6-7B7FFC1EAE96}" dt="2025-08-03T10:41:45.066" v="3382" actId="2696"/>
        <pc:sldMkLst>
          <pc:docMk/>
          <pc:sldMk cId="2221855175" sldId="400"/>
        </pc:sldMkLst>
      </pc:sldChg>
      <pc:sldChg chg="addSp modSp add mod ord">
        <pc:chgData name="Alexander Sellapillai" userId="5a95c19abef8aa5e" providerId="LiveId" clId="{EDF7ABD2-549E-4DE8-8CC6-7B7FFC1EAE96}" dt="2025-08-03T11:27:24.646" v="3824" actId="20577"/>
        <pc:sldMkLst>
          <pc:docMk/>
          <pc:sldMk cId="568087477" sldId="401"/>
        </pc:sldMkLst>
      </pc:sldChg>
      <pc:sldChg chg="addSp delSp modSp add mod">
        <pc:chgData name="Alexander Sellapillai" userId="5a95c19abef8aa5e" providerId="LiveId" clId="{EDF7ABD2-549E-4DE8-8CC6-7B7FFC1EAE96}" dt="2025-08-03T11:27:53.420" v="3828" actId="20577"/>
        <pc:sldMkLst>
          <pc:docMk/>
          <pc:sldMk cId="4151912885" sldId="402"/>
        </pc:sldMkLst>
      </pc:sldChg>
      <pc:sldChg chg="add">
        <pc:chgData name="Alexander Sellapillai" userId="5a95c19abef8aa5e" providerId="LiveId" clId="{EDF7ABD2-549E-4DE8-8CC6-7B7FFC1EAE96}" dt="2025-08-03T09:50:28.714" v="3316" actId="2890"/>
        <pc:sldMkLst>
          <pc:docMk/>
          <pc:sldMk cId="544343508" sldId="403"/>
        </pc:sldMkLst>
      </pc:sldChg>
      <pc:sldChg chg="modSp add mod ord">
        <pc:chgData name="Alexander Sellapillai" userId="5a95c19abef8aa5e" providerId="LiveId" clId="{EDF7ABD2-549E-4DE8-8CC6-7B7FFC1EAE96}" dt="2025-08-03T11:27:30.772" v="3825" actId="20577"/>
        <pc:sldMkLst>
          <pc:docMk/>
          <pc:sldMk cId="3194241239" sldId="404"/>
        </pc:sldMkLst>
      </pc:sldChg>
      <pc:sldChg chg="modSp add mod ord">
        <pc:chgData name="Alexander Sellapillai" userId="5a95c19abef8aa5e" providerId="LiveId" clId="{EDF7ABD2-549E-4DE8-8CC6-7B7FFC1EAE96}" dt="2025-08-03T11:27:20.448" v="3823" actId="20577"/>
        <pc:sldMkLst>
          <pc:docMk/>
          <pc:sldMk cId="1427978087" sldId="405"/>
        </pc:sldMkLst>
      </pc:sldChg>
      <pc:sldChg chg="addSp delSp modSp add mod">
        <pc:chgData name="Alexander Sellapillai" userId="5a95c19abef8aa5e" providerId="LiveId" clId="{EDF7ABD2-549E-4DE8-8CC6-7B7FFC1EAE96}" dt="2025-08-03T11:36:59.127" v="4004" actId="1076"/>
        <pc:sldMkLst>
          <pc:docMk/>
          <pc:sldMk cId="2844289042" sldId="406"/>
        </pc:sldMkLst>
      </pc:sldChg>
      <pc:sldChg chg="addSp delSp modSp add mod">
        <pc:chgData name="Alexander Sellapillai" userId="5a95c19abef8aa5e" providerId="LiveId" clId="{EDF7ABD2-549E-4DE8-8CC6-7B7FFC1EAE96}" dt="2025-08-03T11:27:57.277" v="3829" actId="20577"/>
        <pc:sldMkLst>
          <pc:docMk/>
          <pc:sldMk cId="1082046073" sldId="407"/>
        </pc:sldMkLst>
      </pc:sldChg>
      <pc:sldChg chg="modSp add mod ord">
        <pc:chgData name="Alexander Sellapillai" userId="5a95c19abef8aa5e" providerId="LiveId" clId="{EDF7ABD2-549E-4DE8-8CC6-7B7FFC1EAE96}" dt="2025-08-03T11:37:50.935" v="4077" actId="207"/>
        <pc:sldMkLst>
          <pc:docMk/>
          <pc:sldMk cId="81683334" sldId="408"/>
        </pc:sldMkLst>
      </pc:sldChg>
      <pc:sldChg chg="addSp delSp modSp add mod ord">
        <pc:chgData name="Alexander Sellapillai" userId="5a95c19abef8aa5e" providerId="LiveId" clId="{EDF7ABD2-549E-4DE8-8CC6-7B7FFC1EAE96}" dt="2025-08-03T14:44:33.491" v="4155" actId="1076"/>
        <pc:sldMkLst>
          <pc:docMk/>
          <pc:sldMk cId="1846479680" sldId="409"/>
        </pc:sldMkLst>
      </pc:sldChg>
      <pc:sldChg chg="add del">
        <pc:chgData name="Alexander Sellapillai" userId="5a95c19abef8aa5e" providerId="LiveId" clId="{EDF7ABD2-549E-4DE8-8CC6-7B7FFC1EAE96}" dt="2025-08-03T11:29:07.855" v="3895" actId="2696"/>
        <pc:sldMkLst>
          <pc:docMk/>
          <pc:sldMk cId="2869554445" sldId="409"/>
        </pc:sldMkLst>
      </pc:sldChg>
      <pc:sldChg chg="addSp delSp modSp add mod">
        <pc:chgData name="Alexander Sellapillai" userId="5a95c19abef8aa5e" providerId="LiveId" clId="{EDF7ABD2-549E-4DE8-8CC6-7B7FFC1EAE96}" dt="2025-08-03T14:45:25.764" v="4161" actId="1076"/>
        <pc:sldMkLst>
          <pc:docMk/>
          <pc:sldMk cId="393103411" sldId="410"/>
        </pc:sldMkLst>
      </pc:sldChg>
      <pc:sldChg chg="addSp delSp modSp add mod">
        <pc:chgData name="Alexander Sellapillai" userId="5a95c19abef8aa5e" providerId="LiveId" clId="{EDF7ABD2-549E-4DE8-8CC6-7B7FFC1EAE96}" dt="2025-08-03T14:44:40.488" v="4157"/>
        <pc:sldMkLst>
          <pc:docMk/>
          <pc:sldMk cId="2764965205" sldId="411"/>
        </pc:sldMkLst>
      </pc:sldChg>
      <pc:sldChg chg="modSp add mod ord">
        <pc:chgData name="Alexander Sellapillai" userId="5a95c19abef8aa5e" providerId="LiveId" clId="{EDF7ABD2-549E-4DE8-8CC6-7B7FFC1EAE96}" dt="2025-08-03T11:39:56.715" v="4137" actId="20577"/>
        <pc:sldMkLst>
          <pc:docMk/>
          <pc:sldMk cId="1054504777" sldId="412"/>
        </pc:sldMkLst>
      </pc:sldChg>
      <pc:sldChg chg="modSp add mod ord">
        <pc:chgData name="Alexander Sellapillai" userId="5a95c19abef8aa5e" providerId="LiveId" clId="{EDF7ABD2-549E-4DE8-8CC6-7B7FFC1EAE96}" dt="2025-08-03T14:45:36.172" v="4163" actId="20577"/>
        <pc:sldMkLst>
          <pc:docMk/>
          <pc:sldMk cId="3205323067" sldId="413"/>
        </pc:sldMkLst>
      </pc:sldChg>
      <pc:sldChg chg="addSp delSp modSp add mod ord">
        <pc:chgData name="Alexander Sellapillai" userId="5a95c19abef8aa5e" providerId="LiveId" clId="{EDF7ABD2-549E-4DE8-8CC6-7B7FFC1EAE96}" dt="2025-08-03T14:56:35.659" v="4349"/>
        <pc:sldMkLst>
          <pc:docMk/>
          <pc:sldMk cId="1273872598" sldId="414"/>
        </pc:sldMkLst>
      </pc:sldChg>
      <pc:sldChg chg="addSp delSp modSp add mod ord">
        <pc:chgData name="Alexander Sellapillai" userId="5a95c19abef8aa5e" providerId="LiveId" clId="{EDF7ABD2-549E-4DE8-8CC6-7B7FFC1EAE96}" dt="2025-08-03T16:48:04.788" v="5025" actId="207"/>
        <pc:sldMkLst>
          <pc:docMk/>
          <pc:sldMk cId="495210080" sldId="415"/>
        </pc:sldMkLst>
      </pc:sldChg>
      <pc:sldChg chg="modSp add del">
        <pc:chgData name="Alexander Sellapillai" userId="5a95c19abef8aa5e" providerId="LiveId" clId="{EDF7ABD2-549E-4DE8-8CC6-7B7FFC1EAE96}" dt="2025-08-03T14:57:14.085" v="4353" actId="2696"/>
        <pc:sldMkLst>
          <pc:docMk/>
          <pc:sldMk cId="1052949784" sldId="415"/>
        </pc:sldMkLst>
      </pc:sldChg>
      <pc:sldChg chg="addSp delSp modSp add mod">
        <pc:chgData name="Alexander Sellapillai" userId="5a95c19abef8aa5e" providerId="LiveId" clId="{EDF7ABD2-549E-4DE8-8CC6-7B7FFC1EAE96}" dt="2025-08-03T16:38:50.251" v="4787" actId="20577"/>
        <pc:sldMkLst>
          <pc:docMk/>
          <pc:sldMk cId="2979145767" sldId="416"/>
        </pc:sldMkLst>
      </pc:sldChg>
      <pc:sldChg chg="addSp delSp modSp add mod ord">
        <pc:chgData name="Alexander Sellapillai" userId="5a95c19abef8aa5e" providerId="LiveId" clId="{EDF7ABD2-549E-4DE8-8CC6-7B7FFC1EAE96}" dt="2025-08-03T16:39:18.670" v="4789" actId="20577"/>
        <pc:sldMkLst>
          <pc:docMk/>
          <pc:sldMk cId="849892495" sldId="417"/>
        </pc:sldMkLst>
      </pc:sldChg>
    </pc:docChg>
  </pc:docChgLst>
  <pc:docChgLst>
    <pc:chgData name="Alexander Sellapillai" userId="5a95c19abef8aa5e" providerId="LiveId" clId="{7334EDFB-3D95-4CC9-AA4D-2017A63AFE9C}"/>
    <pc:docChg chg="undo custSel addSld delSld modSld">
      <pc:chgData name="Alexander Sellapillai" userId="5a95c19abef8aa5e" providerId="LiveId" clId="{7334EDFB-3D95-4CC9-AA4D-2017A63AFE9C}" dt="2025-07-21T17:09:59.109" v="423" actId="20577"/>
      <pc:docMkLst>
        <pc:docMk/>
      </pc:docMkLst>
      <pc:sldChg chg="addSp modSp mod">
        <pc:chgData name="Alexander Sellapillai" userId="5a95c19abef8aa5e" providerId="LiveId" clId="{7334EDFB-3D95-4CC9-AA4D-2017A63AFE9C}" dt="2025-07-21T16:25:26.420" v="20" actId="1076"/>
        <pc:sldMkLst>
          <pc:docMk/>
          <pc:sldMk cId="1553522463" sldId="300"/>
        </pc:sldMkLst>
      </pc:sldChg>
      <pc:sldChg chg="addSp delSp modSp mod">
        <pc:chgData name="Alexander Sellapillai" userId="5a95c19abef8aa5e" providerId="LiveId" clId="{7334EDFB-3D95-4CC9-AA4D-2017A63AFE9C}" dt="2025-07-21T16:35:15.210" v="103" actId="1076"/>
        <pc:sldMkLst>
          <pc:docMk/>
          <pc:sldMk cId="826627079" sldId="330"/>
        </pc:sldMkLst>
      </pc:sldChg>
      <pc:sldChg chg="addSp delSp modSp add mod">
        <pc:chgData name="Alexander Sellapillai" userId="5a95c19abef8aa5e" providerId="LiveId" clId="{7334EDFB-3D95-4CC9-AA4D-2017A63AFE9C}" dt="2025-07-21T16:54:57.880" v="322" actId="1076"/>
        <pc:sldMkLst>
          <pc:docMk/>
          <pc:sldMk cId="3811576594" sldId="354"/>
        </pc:sldMkLst>
      </pc:sldChg>
      <pc:sldChg chg="addSp delSp new del mod">
        <pc:chgData name="Alexander Sellapillai" userId="5a95c19abef8aa5e" providerId="LiveId" clId="{7334EDFB-3D95-4CC9-AA4D-2017A63AFE9C}" dt="2025-07-21T16:37:02.332" v="161" actId="680"/>
        <pc:sldMkLst>
          <pc:docMk/>
          <pc:sldMk cId="922957437" sldId="355"/>
        </pc:sldMkLst>
      </pc:sldChg>
      <pc:sldChg chg="addSp delSp modSp add mod">
        <pc:chgData name="Alexander Sellapillai" userId="5a95c19abef8aa5e" providerId="LiveId" clId="{7334EDFB-3D95-4CC9-AA4D-2017A63AFE9C}" dt="2025-07-21T17:03:24.199" v="401" actId="20577"/>
        <pc:sldMkLst>
          <pc:docMk/>
          <pc:sldMk cId="4165286173" sldId="355"/>
        </pc:sldMkLst>
      </pc:sldChg>
      <pc:sldChg chg="delSp modSp add mod">
        <pc:chgData name="Alexander Sellapillai" userId="5a95c19abef8aa5e" providerId="LiveId" clId="{7334EDFB-3D95-4CC9-AA4D-2017A63AFE9C}" dt="2025-07-21T17:09:59.109" v="423" actId="20577"/>
        <pc:sldMkLst>
          <pc:docMk/>
          <pc:sldMk cId="2728256729" sldId="3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10/17/2025</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10/17/2025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10</a:t>
            </a:fld>
            <a:endParaRPr lang="en-US" dirty="0"/>
          </a:p>
        </p:txBody>
      </p:sp>
    </p:spTree>
    <p:extLst>
      <p:ext uri="{BB962C8B-B14F-4D97-AF65-F5344CB8AC3E}">
        <p14:creationId xmlns:p14="http://schemas.microsoft.com/office/powerpoint/2010/main" val="237652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11</a:t>
            </a:fld>
            <a:endParaRPr lang="en-US" dirty="0"/>
          </a:p>
        </p:txBody>
      </p:sp>
    </p:spTree>
    <p:extLst>
      <p:ext uri="{BB962C8B-B14F-4D97-AF65-F5344CB8AC3E}">
        <p14:creationId xmlns:p14="http://schemas.microsoft.com/office/powerpoint/2010/main" val="267629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12</a:t>
            </a:fld>
            <a:endParaRPr lang="en-US" dirty="0"/>
          </a:p>
        </p:txBody>
      </p:sp>
    </p:spTree>
    <p:extLst>
      <p:ext uri="{BB962C8B-B14F-4D97-AF65-F5344CB8AC3E}">
        <p14:creationId xmlns:p14="http://schemas.microsoft.com/office/powerpoint/2010/main" val="387270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13</a:t>
            </a:fld>
            <a:endParaRPr lang="en-US" dirty="0"/>
          </a:p>
        </p:txBody>
      </p:sp>
    </p:spTree>
    <p:extLst>
      <p:ext uri="{BB962C8B-B14F-4D97-AF65-F5344CB8AC3E}">
        <p14:creationId xmlns:p14="http://schemas.microsoft.com/office/powerpoint/2010/main" val="398590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14</a:t>
            </a:fld>
            <a:endParaRPr lang="en-US" dirty="0"/>
          </a:p>
        </p:txBody>
      </p:sp>
    </p:spTree>
    <p:extLst>
      <p:ext uri="{BB962C8B-B14F-4D97-AF65-F5344CB8AC3E}">
        <p14:creationId xmlns:p14="http://schemas.microsoft.com/office/powerpoint/2010/main" val="399204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15</a:t>
            </a:fld>
            <a:endParaRPr lang="en-US" dirty="0"/>
          </a:p>
        </p:txBody>
      </p:sp>
    </p:spTree>
    <p:extLst>
      <p:ext uri="{BB962C8B-B14F-4D97-AF65-F5344CB8AC3E}">
        <p14:creationId xmlns:p14="http://schemas.microsoft.com/office/powerpoint/2010/main" val="281389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16</a:t>
            </a:fld>
            <a:endParaRPr lang="en-US" dirty="0"/>
          </a:p>
        </p:txBody>
      </p:sp>
    </p:spTree>
    <p:extLst>
      <p:ext uri="{BB962C8B-B14F-4D97-AF65-F5344CB8AC3E}">
        <p14:creationId xmlns:p14="http://schemas.microsoft.com/office/powerpoint/2010/main" val="437758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17</a:t>
            </a:fld>
            <a:endParaRPr lang="en-US" dirty="0"/>
          </a:p>
        </p:txBody>
      </p:sp>
    </p:spTree>
    <p:extLst>
      <p:ext uri="{BB962C8B-B14F-4D97-AF65-F5344CB8AC3E}">
        <p14:creationId xmlns:p14="http://schemas.microsoft.com/office/powerpoint/2010/main" val="243068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18</a:t>
            </a:fld>
            <a:endParaRPr lang="en-US" dirty="0"/>
          </a:p>
        </p:txBody>
      </p:sp>
    </p:spTree>
    <p:extLst>
      <p:ext uri="{BB962C8B-B14F-4D97-AF65-F5344CB8AC3E}">
        <p14:creationId xmlns:p14="http://schemas.microsoft.com/office/powerpoint/2010/main" val="2296556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19</a:t>
            </a:fld>
            <a:endParaRPr lang="en-US" dirty="0"/>
          </a:p>
        </p:txBody>
      </p:sp>
    </p:spTree>
    <p:extLst>
      <p:ext uri="{BB962C8B-B14F-4D97-AF65-F5344CB8AC3E}">
        <p14:creationId xmlns:p14="http://schemas.microsoft.com/office/powerpoint/2010/main" val="127865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1811000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20</a:t>
            </a:fld>
            <a:endParaRPr lang="en-US" dirty="0"/>
          </a:p>
        </p:txBody>
      </p:sp>
    </p:spTree>
    <p:extLst>
      <p:ext uri="{BB962C8B-B14F-4D97-AF65-F5344CB8AC3E}">
        <p14:creationId xmlns:p14="http://schemas.microsoft.com/office/powerpoint/2010/main" val="21717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5B2D-C71D-D789-36BE-A9D7AA41B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58D8A-9F45-B3DF-90F4-A3D207725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193F4-3F1D-9E82-30F5-BC0F423F20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C8A33F-56A4-ADDF-0151-C9E6D97C316C}"/>
              </a:ext>
            </a:extLst>
          </p:cNvPr>
          <p:cNvSpPr>
            <a:spLocks noGrp="1"/>
          </p:cNvSpPr>
          <p:nvPr>
            <p:ph type="sldNum" sz="quarter" idx="5"/>
          </p:nvPr>
        </p:nvSpPr>
        <p:spPr/>
        <p:txBody>
          <a:bodyPr/>
          <a:lstStyle/>
          <a:p>
            <a:fld id="{E7AF00E9-A49D-4007-B3B9-A3783809E505}" type="slidenum">
              <a:rPr lang="en-US" smtClean="0"/>
              <a:t>21</a:t>
            </a:fld>
            <a:endParaRPr lang="en-US" dirty="0"/>
          </a:p>
        </p:txBody>
      </p:sp>
    </p:spTree>
    <p:extLst>
      <p:ext uri="{BB962C8B-B14F-4D97-AF65-F5344CB8AC3E}">
        <p14:creationId xmlns:p14="http://schemas.microsoft.com/office/powerpoint/2010/main" val="353142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3</a:t>
            </a:fld>
            <a:endParaRPr lang="en-US" dirty="0"/>
          </a:p>
        </p:txBody>
      </p:sp>
    </p:spTree>
    <p:extLst>
      <p:ext uri="{BB962C8B-B14F-4D97-AF65-F5344CB8AC3E}">
        <p14:creationId xmlns:p14="http://schemas.microsoft.com/office/powerpoint/2010/main" val="196862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379273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5</a:t>
            </a:fld>
            <a:endParaRPr lang="en-US" dirty="0"/>
          </a:p>
        </p:txBody>
      </p:sp>
    </p:spTree>
    <p:extLst>
      <p:ext uri="{BB962C8B-B14F-4D97-AF65-F5344CB8AC3E}">
        <p14:creationId xmlns:p14="http://schemas.microsoft.com/office/powerpoint/2010/main" val="228070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6</a:t>
            </a:fld>
            <a:endParaRPr lang="en-US" dirty="0"/>
          </a:p>
        </p:txBody>
      </p:sp>
    </p:spTree>
    <p:extLst>
      <p:ext uri="{BB962C8B-B14F-4D97-AF65-F5344CB8AC3E}">
        <p14:creationId xmlns:p14="http://schemas.microsoft.com/office/powerpoint/2010/main" val="361138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7</a:t>
            </a:fld>
            <a:endParaRPr lang="en-US" dirty="0"/>
          </a:p>
        </p:txBody>
      </p:sp>
    </p:spTree>
    <p:extLst>
      <p:ext uri="{BB962C8B-B14F-4D97-AF65-F5344CB8AC3E}">
        <p14:creationId xmlns:p14="http://schemas.microsoft.com/office/powerpoint/2010/main" val="187801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8</a:t>
            </a:fld>
            <a:endParaRPr lang="en-US" dirty="0"/>
          </a:p>
        </p:txBody>
      </p:sp>
    </p:spTree>
    <p:extLst>
      <p:ext uri="{BB962C8B-B14F-4D97-AF65-F5344CB8AC3E}">
        <p14:creationId xmlns:p14="http://schemas.microsoft.com/office/powerpoint/2010/main" val="303502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9</a:t>
            </a:fld>
            <a:endParaRPr lang="en-US" dirty="0"/>
          </a:p>
        </p:txBody>
      </p:sp>
    </p:spTree>
    <p:extLst>
      <p:ext uri="{BB962C8B-B14F-4D97-AF65-F5344CB8AC3E}">
        <p14:creationId xmlns:p14="http://schemas.microsoft.com/office/powerpoint/2010/main" val="85667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36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77305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7489306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4119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dirty="0"/>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20765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6069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wo Content 1">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a:normAutofit/>
          </a:bodyPr>
          <a:lstStyle>
            <a:lvl1pPr>
              <a:lnSpc>
                <a:spcPct val="100000"/>
              </a:lnSpc>
              <a:defRPr sz="4000"/>
            </a:lvl1pPr>
          </a:lstStyle>
          <a:p>
            <a:r>
              <a:rPr lang="en-US" dirty="0"/>
              <a:t>Click to add title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929982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600974" y="196900"/>
            <a:ext cx="4899628" cy="2331490"/>
          </a:xfrm>
        </p:spPr>
        <p:txBody>
          <a:bodyPr anchor="b" anchorCtr="0">
            <a:noAutofit/>
          </a:bodyPr>
          <a:lstStyle>
            <a:lvl1pPr algn="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83162" y="2827209"/>
            <a:ext cx="4917440" cy="3442144"/>
          </a:xfrm>
        </p:spPr>
        <p:txBody>
          <a:bodyPr>
            <a:normAutofit/>
          </a:bodyPr>
          <a:lstStyle>
            <a:lvl1pPr marL="0" indent="0" algn="r">
              <a:buNone/>
              <a:defRPr sz="1800">
                <a:solidFill>
                  <a:schemeClr val="tx1"/>
                </a:solidFill>
              </a:defRPr>
            </a:lvl1pPr>
            <a:lvl2pPr algn="r">
              <a:defRPr sz="1200">
                <a:solidFill>
                  <a:schemeClr val="tx1"/>
                </a:solidFill>
              </a:defRPr>
            </a:lvl2pPr>
            <a:lvl3pPr algn="r">
              <a:defRPr sz="1200">
                <a:solidFill>
                  <a:schemeClr val="tx1"/>
                </a:solidFill>
              </a:defRPr>
            </a:lvl3pPr>
            <a:lvl4pPr algn="r">
              <a:defRPr sz="1200">
                <a:solidFill>
                  <a:schemeClr val="tx1"/>
                </a:solidFill>
              </a:defRPr>
            </a:lvl4pPr>
            <a:lvl5pPr algn="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095588" y="0"/>
            <a:ext cx="6095998" cy="6858000"/>
          </a:xfrm>
        </p:spPr>
        <p:txBody>
          <a:bodyPr>
            <a:normAutofit/>
          </a:bodyPr>
          <a:lstStyle>
            <a:lvl1pPr marL="0" indent="0" algn="ctr">
              <a:buNone/>
              <a:defRPr sz="2000">
                <a:solidFill>
                  <a:schemeClr val="tx1"/>
                </a:solidFill>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A904CD02-7C7D-28DD-85A8-2FD92C29D32A}"/>
              </a:ext>
              <a:ext uri="{C183D7F6-B498-43B3-948B-1728B52AA6E4}">
                <adec:decorative xmlns:adec="http://schemas.microsoft.com/office/drawing/2017/decorative" val="1"/>
              </a:ext>
            </a:extLst>
          </p:cNvPr>
          <p:cNvGrpSpPr/>
          <p:nvPr userDrawn="1"/>
        </p:nvGrpSpPr>
        <p:grpSpPr>
          <a:xfrm>
            <a:off x="4803321" y="682622"/>
            <a:ext cx="734257" cy="760506"/>
            <a:chOff x="5243759" y="1363788"/>
            <a:chExt cx="734257" cy="760506"/>
          </a:xfrm>
        </p:grpSpPr>
        <p:sp>
          <p:nvSpPr>
            <p:cNvPr id="9" name="Freeform 5">
              <a:extLst>
                <a:ext uri="{FF2B5EF4-FFF2-40B4-BE49-F238E27FC236}">
                  <a16:creationId xmlns:a16="http://schemas.microsoft.com/office/drawing/2014/main" id="{FB7341D0-DC30-9661-B3E0-91DE7C37946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92A118B5-9F91-EA1B-3F95-6BFA5095544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208891A5-91FA-D924-CB46-E74B5063500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BE5F7483-2261-D4C4-30E3-2D379D8CA06D}"/>
              </a:ext>
              <a:ext uri="{C183D7F6-B498-43B3-948B-1728B52AA6E4}">
                <adec:decorative xmlns:adec="http://schemas.microsoft.com/office/drawing/2017/decorative" val="1"/>
              </a:ext>
            </a:extLst>
          </p:cNvPr>
          <p:cNvSpPr>
            <a:spLocks noChangeAspect="1"/>
          </p:cNvSpPr>
          <p:nvPr userDrawn="1"/>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6747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550863" y="550801"/>
            <a:ext cx="11090275" cy="1237360"/>
          </a:xfrm>
        </p:spPr>
        <p:txBody>
          <a:bodyPr anchor="t" anchorCtr="0">
            <a:noAutofit/>
          </a:bodyPr>
          <a:lstStyle>
            <a:lvl1pP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53720" y="1917065"/>
            <a:ext cx="2921000" cy="4297680"/>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48759" y="1917065"/>
            <a:ext cx="7591799" cy="4297680"/>
          </a:xfrm>
        </p:spPr>
        <p:txBody>
          <a:bodyPr>
            <a:normAutofit/>
          </a:bodyPr>
          <a:lstStyle>
            <a:lvl1pPr>
              <a:defRPr sz="2000">
                <a:solidFill>
                  <a:schemeClr val="tx1"/>
                </a:solidFill>
              </a:defRPr>
            </a:lvl1pPr>
          </a:lstStyle>
          <a:p>
            <a:r>
              <a:rPr lang="en-US" dirty="0"/>
              <a:t>Click icon to insert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523815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488315"/>
            <a:ext cx="11090274" cy="1332000"/>
          </a:xfrm>
        </p:spPr>
        <p:txBody>
          <a:bodyPr>
            <a:normAutofit/>
          </a:bodyPr>
          <a:lstStyle>
            <a:lvl1pPr>
              <a:lnSpc>
                <a:spcPct val="100000"/>
              </a:lnSpc>
              <a:defRPr sz="4000"/>
            </a:lvl1pPr>
          </a:lstStyle>
          <a:p>
            <a:r>
              <a:rPr lang="en-US" dirty="0"/>
              <a:t>Click to add title</a:t>
            </a:r>
          </a:p>
        </p:txBody>
      </p:sp>
      <p:grpSp>
        <p:nvGrpSpPr>
          <p:cNvPr id="11" name="Group 10">
            <a:extLst>
              <a:ext uri="{FF2B5EF4-FFF2-40B4-BE49-F238E27FC236}">
                <a16:creationId xmlns:a16="http://schemas.microsoft.com/office/drawing/2014/main" id="{6EFC6ED4-22DD-0C3B-D15A-218307AB6DF2}"/>
              </a:ext>
              <a:ext uri="{C183D7F6-B498-43B3-948B-1728B52AA6E4}">
                <adec:decorative xmlns:adec="http://schemas.microsoft.com/office/drawing/2017/decorative" val="1"/>
              </a:ext>
            </a:extLst>
          </p:cNvPr>
          <p:cNvGrpSpPr/>
          <p:nvPr userDrawn="1"/>
        </p:nvGrpSpPr>
        <p:grpSpPr>
          <a:xfrm>
            <a:off x="10379261" y="2030035"/>
            <a:ext cx="1335600" cy="1262947"/>
            <a:chOff x="10145015" y="2343978"/>
            <a:chExt cx="1335600" cy="1262947"/>
          </a:xfrm>
        </p:grpSpPr>
        <p:sp>
          <p:nvSpPr>
            <p:cNvPr id="12" name="Freeform: Shape 25">
              <a:extLst>
                <a:ext uri="{FF2B5EF4-FFF2-40B4-BE49-F238E27FC236}">
                  <a16:creationId xmlns:a16="http://schemas.microsoft.com/office/drawing/2014/main" id="{E4CD0F67-4BE8-1120-FCAE-806F9E18DD5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Oval 13">
              <a:extLst>
                <a:ext uri="{FF2B5EF4-FFF2-40B4-BE49-F238E27FC236}">
                  <a16:creationId xmlns:a16="http://schemas.microsoft.com/office/drawing/2014/main" id="{59B74B85-E3CB-E24E-54C6-AB161411D93A}"/>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Freeform: Shape 21">
            <a:extLst>
              <a:ext uri="{FF2B5EF4-FFF2-40B4-BE49-F238E27FC236}">
                <a16:creationId xmlns:a16="http://schemas.microsoft.com/office/drawing/2014/main" id="{5781DEED-6608-D622-CA5E-C91FD8645ED6}"/>
              </a:ext>
              <a:ext uri="{C183D7F6-B498-43B3-948B-1728B52AA6E4}">
                <adec:decorative xmlns:adec="http://schemas.microsoft.com/office/drawing/2017/decorative" val="1"/>
              </a:ext>
            </a:extLst>
          </p:cNvPr>
          <p:cNvSpPr>
            <a:spLocks noChangeAspect="1"/>
          </p:cNvSpPr>
          <p:nvPr userDrawn="1"/>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1965095"/>
            <a:ext cx="5435600"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C4B946DE-F802-2F36-2789-09D7F8604081}"/>
              </a:ext>
            </a:extLst>
          </p:cNvPr>
          <p:cNvSpPr>
            <a:spLocks noGrp="1"/>
          </p:cNvSpPr>
          <p:nvPr>
            <p:ph sz="half" idx="13" hasCustomPrompt="1"/>
          </p:nvPr>
        </p:nvSpPr>
        <p:spPr>
          <a:xfrm>
            <a:off x="6301305" y="1965095"/>
            <a:ext cx="5339397"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949659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50863" y="560961"/>
            <a:ext cx="11090275" cy="1186560"/>
          </a:xfrm>
        </p:spPr>
        <p:txBody>
          <a:bodyPr anchor="t" anchorCtr="0">
            <a:noAutofit/>
          </a:bodyPr>
          <a:lstStyle>
            <a:lvl1pPr>
              <a:defRPr sz="4000"/>
            </a:lvl1p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3" name="Content Placeholder 2">
            <a:extLst>
              <a:ext uri="{FF2B5EF4-FFF2-40B4-BE49-F238E27FC236}">
                <a16:creationId xmlns:a16="http://schemas.microsoft.com/office/drawing/2014/main" id="{2AC28186-3489-427F-79D0-B78444023624}"/>
              </a:ext>
            </a:extLst>
          </p:cNvPr>
          <p:cNvSpPr>
            <a:spLocks noGrp="1"/>
          </p:cNvSpPr>
          <p:nvPr>
            <p:ph sz="half" idx="1" hasCustomPrompt="1"/>
          </p:nvPr>
        </p:nvSpPr>
        <p:spPr>
          <a:xfrm>
            <a:off x="550861" y="1917064"/>
            <a:ext cx="11090275" cy="4297679"/>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668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322346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736565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1518935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728586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4541337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116743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454823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76673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2220587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22" r:id="rId14"/>
    <p:sldLayoutId id="2147483723" r:id="rId15"/>
    <p:sldLayoutId id="2147483724" r:id="rId16"/>
    <p:sldLayoutId id="2147483725" r:id="rId17"/>
    <p:sldLayoutId id="2147483726" r:id="rId18"/>
    <p:sldLayoutId id="2147483727" r:id="rId19"/>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7833331" y="994472"/>
            <a:ext cx="3920866" cy="1843829"/>
          </a:xfrm>
          <a:noFill/>
        </p:spPr>
        <p:txBody>
          <a:bodyPr anchor="ctr">
            <a:noAutofit/>
          </a:bodyPr>
          <a:lstStyle/>
          <a:p>
            <a:pPr algn="ctr"/>
            <a:r>
              <a:rPr lang="en-US" sz="3200" dirty="0">
                <a:latin typeface="Calibri" panose="020F0502020204030204" pitchFamily="34" charset="0"/>
                <a:ea typeface="Calibri" panose="020F0502020204030204" pitchFamily="34" charset="0"/>
                <a:cs typeface="Calibri" panose="020F0502020204030204" pitchFamily="34" charset="0"/>
              </a:rPr>
              <a:t>F5 APM Learning </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dirty="0">
                <a:latin typeface="Calibri" panose="020F0502020204030204" pitchFamily="34" charset="0"/>
                <a:ea typeface="Calibri" panose="020F0502020204030204" pitchFamily="34" charset="0"/>
                <a:cs typeface="Calibri" panose="020F0502020204030204" pitchFamily="34" charset="0"/>
              </a:rPr>
              <a:t>with</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dirty="0">
                <a:latin typeface="Calibri" panose="020F0502020204030204" pitchFamily="34" charset="0"/>
                <a:ea typeface="Calibri" panose="020F0502020204030204" pitchFamily="34" charset="0"/>
                <a:cs typeface="Calibri" panose="020F0502020204030204" pitchFamily="34" charset="0"/>
              </a:rPr>
              <a:t>Alexander S</a:t>
            </a:r>
          </a:p>
        </p:txBody>
      </p:sp>
      <p:pic>
        <p:nvPicPr>
          <p:cNvPr id="7" name="Picture 6">
            <a:extLst>
              <a:ext uri="{FF2B5EF4-FFF2-40B4-BE49-F238E27FC236}">
                <a16:creationId xmlns:a16="http://schemas.microsoft.com/office/drawing/2014/main" id="{42BBC432-5395-F840-1DFD-A68E2DE99C33}"/>
              </a:ext>
            </a:extLst>
          </p:cNvPr>
          <p:cNvPicPr>
            <a:picLocks noChangeAspect="1"/>
          </p:cNvPicPr>
          <p:nvPr/>
        </p:nvPicPr>
        <p:blipFill>
          <a:blip r:embed="rId3"/>
          <a:stretch>
            <a:fillRect/>
          </a:stretch>
        </p:blipFill>
        <p:spPr>
          <a:xfrm>
            <a:off x="8865289" y="3568187"/>
            <a:ext cx="1457940" cy="1752918"/>
          </a:xfrm>
          <a:prstGeom prst="rect">
            <a:avLst/>
          </a:prstGeom>
        </p:spPr>
      </p:pic>
      <p:sp>
        <p:nvSpPr>
          <p:cNvPr id="5" name="Rectangle 4"/>
          <p:cNvSpPr/>
          <p:nvPr/>
        </p:nvSpPr>
        <p:spPr>
          <a:xfrm>
            <a:off x="350856" y="348141"/>
            <a:ext cx="7996122" cy="646331"/>
          </a:xfrm>
          <a:prstGeom prst="rect">
            <a:avLst/>
          </a:prstGeom>
        </p:spPr>
        <p:txBody>
          <a:bodyPr wrap="square">
            <a:spAutoFit/>
          </a:bodyPr>
          <a:lstStyle/>
          <a:p>
            <a:pPr algn="ctr"/>
            <a:r>
              <a:rPr lang="en-US" dirty="0">
                <a:solidFill>
                  <a:schemeClr val="accent2">
                    <a:lumMod val="60000"/>
                    <a:lumOff val="40000"/>
                  </a:schemeClr>
                </a:solidFill>
              </a:rPr>
              <a:t>Chapter 02 </a:t>
            </a:r>
            <a:r>
              <a:rPr lang="en-US" dirty="0"/>
              <a:t>– </a:t>
            </a:r>
            <a:r>
              <a:rPr lang="en-US" dirty="0">
                <a:latin typeface="Calibri" panose="020F0502020204030204" pitchFamily="34" charset="0"/>
                <a:cs typeface="Calibri" panose="020F0502020204030204" pitchFamily="34" charset="0"/>
              </a:rPr>
              <a:t>F5 APM functions as an Authorization Server using the OpenID Connect Authorization Code Flow</a:t>
            </a:r>
            <a:endParaRPr lang="en-US" dirty="0">
              <a:solidFill>
                <a:srgbClr val="FFC000"/>
              </a:solidFill>
            </a:endParaRPr>
          </a:p>
        </p:txBody>
      </p:sp>
      <p:pic>
        <p:nvPicPr>
          <p:cNvPr id="8" name="Picture 7"/>
          <p:cNvPicPr>
            <a:picLocks noChangeAspect="1"/>
          </p:cNvPicPr>
          <p:nvPr/>
        </p:nvPicPr>
        <p:blipFill>
          <a:blip r:embed="rId4"/>
          <a:stretch>
            <a:fillRect/>
          </a:stretch>
        </p:blipFill>
        <p:spPr>
          <a:xfrm>
            <a:off x="350856" y="1071946"/>
            <a:ext cx="7887057" cy="5476684"/>
          </a:xfrm>
          <a:prstGeom prst="rect">
            <a:avLst/>
          </a:prstGeom>
        </p:spPr>
      </p:pic>
      <p:pic>
        <p:nvPicPr>
          <p:cNvPr id="2" name="Picture 1"/>
          <p:cNvPicPr>
            <a:picLocks noChangeAspect="1"/>
          </p:cNvPicPr>
          <p:nvPr/>
        </p:nvPicPr>
        <p:blipFill>
          <a:blip r:embed="rId5"/>
          <a:stretch>
            <a:fillRect/>
          </a:stretch>
        </p:blipFill>
        <p:spPr>
          <a:xfrm>
            <a:off x="6834797" y="2601883"/>
            <a:ext cx="416388" cy="375025"/>
          </a:xfrm>
          <a:prstGeom prst="rect">
            <a:avLst/>
          </a:prstGeom>
        </p:spPr>
      </p:pic>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12193" y="497600"/>
            <a:ext cx="8163097" cy="369332"/>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06 : </a:t>
            </a:r>
            <a:r>
              <a:rPr lang="en-US" dirty="0">
                <a:solidFill>
                  <a:srgbClr val="FFC000"/>
                </a:solidFill>
                <a:latin typeface="Calibri" panose="020F0502020204030204" pitchFamily="34" charset="0"/>
                <a:cs typeface="Calibri" panose="020F0502020204030204" pitchFamily="34" charset="0"/>
              </a:rPr>
              <a:t>Auth Server verify the user credentials with AD</a:t>
            </a:r>
            <a:endParaRPr lang="en-GB" altLang="en-US" dirty="0">
              <a:solidFill>
                <a:srgbClr val="FFC000"/>
              </a:solidFill>
              <a:latin typeface="Berlin Sans FB" panose="020E0602020502020306"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8836428" y="2791090"/>
            <a:ext cx="30121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The oAuth Authorization server </a:t>
            </a:r>
            <a:r>
              <a:rPr lang="en-US" sz="1600" b="1" dirty="0">
                <a:solidFill>
                  <a:srgbClr val="FFC000"/>
                </a:solidFill>
                <a:latin typeface="Calibri" panose="020F0502020204030204" pitchFamily="34" charset="0"/>
                <a:cs typeface="Calibri" panose="020F0502020204030204" pitchFamily="34" charset="0"/>
              </a:rPr>
              <a:t>receives the user credentials </a:t>
            </a:r>
            <a:r>
              <a:rPr lang="en-US" sz="1600" dirty="0">
                <a:latin typeface="Calibri" panose="020F0502020204030204" pitchFamily="34" charset="0"/>
                <a:cs typeface="Calibri" panose="020F0502020204030204" pitchFamily="34" charset="0"/>
              </a:rPr>
              <a:t>and </a:t>
            </a:r>
            <a:r>
              <a:rPr lang="en-US" sz="1600" b="1" dirty="0">
                <a:solidFill>
                  <a:srgbClr val="FFC000"/>
                </a:solidFill>
                <a:latin typeface="Calibri" panose="020F0502020204030204" pitchFamily="34" charset="0"/>
                <a:cs typeface="Calibri" panose="020F0502020204030204" pitchFamily="34" charset="0"/>
              </a:rPr>
              <a:t>verify it with Active Directory</a:t>
            </a:r>
            <a:r>
              <a:rPr lang="en-US" sz="1600" dirty="0">
                <a:latin typeface="Calibri" panose="020F0502020204030204" pitchFamily="34" charset="0"/>
                <a:cs typeface="Calibri" panose="020F0502020204030204" pitchFamily="34" charset="0"/>
              </a:rPr>
              <a:t>. </a:t>
            </a:r>
          </a:p>
        </p:txBody>
      </p:sp>
      <p:pic>
        <p:nvPicPr>
          <p:cNvPr id="5" name="Picture 4"/>
          <p:cNvPicPr>
            <a:picLocks noChangeAspect="1"/>
          </p:cNvPicPr>
          <p:nvPr/>
        </p:nvPicPr>
        <p:blipFill>
          <a:blip r:embed="rId3"/>
          <a:stretch>
            <a:fillRect/>
          </a:stretch>
        </p:blipFill>
        <p:spPr>
          <a:xfrm>
            <a:off x="427498" y="893339"/>
            <a:ext cx="8269363" cy="5796049"/>
          </a:xfrm>
          <a:prstGeom prst="rect">
            <a:avLst/>
          </a:prstGeom>
        </p:spPr>
      </p:pic>
    </p:spTree>
    <p:extLst>
      <p:ext uri="{BB962C8B-B14F-4D97-AF65-F5344CB8AC3E}">
        <p14:creationId xmlns:p14="http://schemas.microsoft.com/office/powerpoint/2010/main" val="144437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387255" y="262689"/>
            <a:ext cx="9261349" cy="369332"/>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07: </a:t>
            </a:r>
            <a:r>
              <a:rPr lang="en-US" dirty="0">
                <a:solidFill>
                  <a:srgbClr val="FFC000"/>
                </a:solidFill>
                <a:latin typeface="Calibri" panose="020F0502020204030204" pitchFamily="34" charset="0"/>
                <a:cs typeface="Calibri" panose="020F0502020204030204" pitchFamily="34" charset="0"/>
              </a:rPr>
              <a:t>Successful Authentication will issue pop up user to authorize the requested scope</a:t>
            </a:r>
            <a:endParaRPr lang="en-GB" altLang="en-US" dirty="0">
              <a:solidFill>
                <a:srgbClr val="FFC000"/>
              </a:solidFill>
              <a:latin typeface="Berlin Sans FB" panose="020E0602020502020306"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pic>
        <p:nvPicPr>
          <p:cNvPr id="6" name="Picture 5"/>
          <p:cNvPicPr>
            <a:picLocks noChangeAspect="1"/>
          </p:cNvPicPr>
          <p:nvPr/>
        </p:nvPicPr>
        <p:blipFill>
          <a:blip r:embed="rId3"/>
          <a:stretch>
            <a:fillRect/>
          </a:stretch>
        </p:blipFill>
        <p:spPr>
          <a:xfrm>
            <a:off x="264881" y="632021"/>
            <a:ext cx="8513359" cy="6080971"/>
          </a:xfrm>
          <a:prstGeom prst="rect">
            <a:avLst/>
          </a:prstGeom>
        </p:spPr>
      </p:pic>
      <p:sp>
        <p:nvSpPr>
          <p:cNvPr id="11" name="Rectangle 3"/>
          <p:cNvSpPr>
            <a:spLocks noChangeArrowheads="1"/>
          </p:cNvSpPr>
          <p:nvPr/>
        </p:nvSpPr>
        <p:spPr bwMode="auto">
          <a:xfrm rot="10800000" flipV="1">
            <a:off x="8925098" y="1221430"/>
            <a:ext cx="29621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The OAuth Authorization Server </a:t>
            </a:r>
            <a:r>
              <a:rPr lang="en-US" altLang="en-US" sz="1200" dirty="0">
                <a:latin typeface="Calibri" panose="020F0502020204030204" pitchFamily="34" charset="0"/>
                <a:cs typeface="Calibri" panose="020F0502020204030204" pitchFamily="34" charset="0"/>
              </a:rPr>
              <a:t>receives the credentials. Also, validate </a:t>
            </a:r>
            <a:r>
              <a:rPr lang="en-US" altLang="en-US" sz="1200" dirty="0">
                <a:solidFill>
                  <a:srgbClr val="FFC000"/>
                </a:solidFill>
                <a:latin typeface="Calibri" panose="020F0502020204030204" pitchFamily="34" charset="0"/>
                <a:cs typeface="Calibri" panose="020F0502020204030204" pitchFamily="34" charset="0"/>
              </a:rPr>
              <a:t>and </a:t>
            </a:r>
            <a:r>
              <a:rPr kumimoji="0" lang="en-US" altLang="en-US" sz="1200" b="1"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confirms that user authentication is successful</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❗But that's </a:t>
            </a:r>
            <a:r>
              <a:rPr kumimoji="0" lang="en-US"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not enough</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because </a:t>
            </a:r>
            <a:r>
              <a:rPr kumimoji="0" lang="en-US" altLang="en-US" sz="1200" b="1"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MyApp</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wants to access user data like </a:t>
            </a:r>
            <a:r>
              <a:rPr kumimoji="0" lang="en-US" altLang="en-US" sz="1200" b="1"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profile</a:t>
            </a:r>
            <a:r>
              <a:rPr kumimoji="0" lang="en-US" altLang="en-US" sz="1200" b="0"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 and </a:t>
            </a:r>
            <a:r>
              <a:rPr kumimoji="0" lang="en-US" altLang="en-US" sz="1200" b="1"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email</a:t>
            </a:r>
            <a:endParaRPr kumimoji="0" lang="en-US" altLang="en-US" sz="1200" b="0" i="0" u="none" strike="noStrike" cap="none" normalizeH="0" baseline="0" dirty="0">
              <a:ln>
                <a:noFill/>
              </a:ln>
              <a:solidFill>
                <a:srgbClr val="FFC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So - the server </a:t>
            </a:r>
            <a:r>
              <a:rPr kumimoji="0" lang="en-US" altLang="en-US" sz="1200" b="1"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informs the user</a:t>
            </a:r>
            <a:r>
              <a:rPr kumimoji="0" lang="en-US" altLang="en-US" sz="1200" b="0"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and </a:t>
            </a:r>
            <a:r>
              <a:rPr kumimoji="0" lang="en-US" altLang="en-US" sz="1200" b="1"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asks for approval</a:t>
            </a:r>
            <a:endParaRPr kumimoji="0" lang="en-US" altLang="en-US" sz="1200" b="0" i="0" u="none" strike="noStrike" cap="none" normalizeH="0" baseline="0" dirty="0">
              <a:ln>
                <a:noFill/>
              </a:ln>
              <a:solidFill>
                <a:srgbClr val="FFC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The Authorization Server displays a consent screen:</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"Hey user, </a:t>
            </a:r>
            <a:r>
              <a:rPr kumimoji="0" lang="en-US" altLang="en-US" sz="1200" b="1" i="1" u="none" strike="noStrike" cap="none" normalizeH="0" baseline="0" dirty="0">
                <a:ln>
                  <a:noFill/>
                </a:ln>
                <a:solidFill>
                  <a:srgbClr val="FFC000"/>
                </a:solidFill>
                <a:effectLst/>
                <a:latin typeface="Calibri" panose="020F0502020204030204" pitchFamily="34" charset="0"/>
                <a:cs typeface="Calibri" panose="020F0502020204030204" pitchFamily="34" charset="0"/>
              </a:rPr>
              <a:t>myapp.lab.ae</a:t>
            </a:r>
            <a:r>
              <a:rPr kumimoji="0" lang="en-US" altLang="en-US" sz="1200" b="0" i="1" u="none" strike="noStrike" cap="none" normalizeH="0" baseline="0" dirty="0">
                <a:ln>
                  <a:noFill/>
                </a:ln>
                <a:solidFill>
                  <a:srgbClr val="FFC000"/>
                </a:solidFill>
                <a:effectLst/>
                <a:latin typeface="Calibri" panose="020F0502020204030204" pitchFamily="34" charset="0"/>
                <a:cs typeface="Calibri" panose="020F0502020204030204" pitchFamily="34" charset="0"/>
              </a:rPr>
              <a:t> </a:t>
            </a:r>
            <a:r>
              <a:rPr kumimoji="0" lang="en-US" altLang="en-US" sz="1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wants to access </a:t>
            </a:r>
            <a:r>
              <a:rPr kumimoji="0" lang="en-US" altLang="en-US" sz="1200" b="0" i="1" u="none" strike="noStrike" cap="none" normalizeH="0" baseline="0" dirty="0">
                <a:ln>
                  <a:noFill/>
                </a:ln>
                <a:solidFill>
                  <a:srgbClr val="FFC000"/>
                </a:solidFill>
                <a:effectLst/>
                <a:latin typeface="Calibri" panose="020F0502020204030204" pitchFamily="34" charset="0"/>
                <a:cs typeface="Calibri" panose="020F0502020204030204" pitchFamily="34" charset="0"/>
              </a:rPr>
              <a:t>your </a:t>
            </a:r>
            <a:r>
              <a:rPr kumimoji="0" lang="en-US" altLang="en-US" sz="1200" b="1" i="1" u="none" strike="noStrike" cap="none" normalizeH="0" baseline="0" dirty="0">
                <a:ln>
                  <a:noFill/>
                </a:ln>
                <a:solidFill>
                  <a:srgbClr val="FFC000"/>
                </a:solidFill>
                <a:effectLst/>
                <a:latin typeface="Calibri" panose="020F0502020204030204" pitchFamily="34" charset="0"/>
                <a:cs typeface="Calibri" panose="020F0502020204030204" pitchFamily="34" charset="0"/>
              </a:rPr>
              <a:t>email</a:t>
            </a:r>
            <a:r>
              <a:rPr kumimoji="0" lang="en-US" altLang="en-US" sz="1200" b="0" i="1" u="none" strike="noStrike" cap="none" normalizeH="0" baseline="0" dirty="0">
                <a:ln>
                  <a:noFill/>
                </a:ln>
                <a:solidFill>
                  <a:srgbClr val="FFC000"/>
                </a:solidFill>
                <a:effectLst/>
                <a:latin typeface="Calibri" panose="020F0502020204030204" pitchFamily="34" charset="0"/>
                <a:cs typeface="Calibri" panose="020F0502020204030204" pitchFamily="34" charset="0"/>
              </a:rPr>
              <a:t> and </a:t>
            </a:r>
            <a:r>
              <a:rPr kumimoji="0" lang="en-US" altLang="en-US" sz="1200" b="1" i="1" u="none" strike="noStrike" cap="none" normalizeH="0" baseline="0" dirty="0">
                <a:ln>
                  <a:noFill/>
                </a:ln>
                <a:solidFill>
                  <a:srgbClr val="FFC000"/>
                </a:solidFill>
                <a:effectLst/>
                <a:latin typeface="Calibri" panose="020F0502020204030204" pitchFamily="34" charset="0"/>
                <a:cs typeface="Calibri" panose="020F0502020204030204" pitchFamily="34" charset="0"/>
              </a:rPr>
              <a:t>profile</a:t>
            </a:r>
            <a:r>
              <a:rPr kumimoji="0" lang="en-US" altLang="en-US" sz="1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Do you approve?"</a:t>
            </a:r>
            <a:b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1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(Approve / Deny)</a:t>
            </a: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If the user </a:t>
            </a:r>
            <a:r>
              <a:rPr kumimoji="0" lang="en-US"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denies</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access:</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They are </a:t>
            </a:r>
            <a:r>
              <a:rPr kumimoji="0" lang="en-US" altLang="en-US" sz="1200" b="1"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redirected back to myapp.lab.ae</a:t>
            </a:r>
            <a:endParaRPr kumimoji="0" lang="en-US" altLang="en-US" sz="1200" b="0" i="0" u="none" strike="noStrike" cap="none" normalizeH="0" baseline="0" dirty="0">
              <a:ln>
                <a:noFill/>
              </a:ln>
              <a:solidFill>
                <a:srgbClr val="FFC000"/>
              </a:solidFill>
              <a:effectLst/>
              <a:latin typeface="Calibri" panose="020F0502020204030204" pitchFamily="34" charset="0"/>
              <a:cs typeface="Calibri" panose="020F0502020204030204"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 an error: </a:t>
            </a:r>
            <a:r>
              <a:rPr kumimoji="0" lang="en-US" altLang="en-US" sz="1200" b="0" i="0" u="none" strike="noStrike" cap="none" normalizeH="0" baseline="0" dirty="0" err="1">
                <a:ln>
                  <a:noFill/>
                </a:ln>
                <a:solidFill>
                  <a:srgbClr val="FF0000"/>
                </a:solidFill>
                <a:effectLst/>
                <a:latin typeface="Calibri" panose="020F0502020204030204" pitchFamily="34" charset="0"/>
                <a:cs typeface="Calibri" panose="020F0502020204030204" pitchFamily="34" charset="0"/>
              </a:rPr>
              <a:t>access_denied</a:t>
            </a:r>
            <a:endParaRPr kumimoji="0" lang="en-US" altLang="en-US" sz="1200" b="0"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645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304127" y="425725"/>
            <a:ext cx="9061843" cy="369332"/>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08: </a:t>
            </a:r>
            <a:r>
              <a:rPr lang="en-US" dirty="0">
                <a:solidFill>
                  <a:srgbClr val="FFC000"/>
                </a:solidFill>
                <a:latin typeface="Calibri" panose="020F0502020204030204" pitchFamily="34" charset="0"/>
                <a:cs typeface="Calibri" panose="020F0502020204030204" pitchFamily="34" charset="0"/>
              </a:rPr>
              <a:t>Successful user Authorization will issue Auth Code &amp; Redirect the user to Myapp </a:t>
            </a:r>
            <a:endParaRPr lang="en-GB" altLang="en-US" dirty="0">
              <a:solidFill>
                <a:srgbClr val="FFC000"/>
              </a:solidFill>
              <a:latin typeface="Berlin Sans FB" panose="020E0602020502020306"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8420793" y="3006533"/>
            <a:ext cx="34665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2" indent="-285750">
              <a:buFont typeface="Arial" panose="020B0604020202020204" pitchFamily="34" charset="0"/>
              <a:buChar char="•"/>
            </a:pPr>
            <a:r>
              <a:rPr lang="en-US" sz="1400" dirty="0">
                <a:solidFill>
                  <a:srgbClr val="FFC000"/>
                </a:solidFill>
                <a:latin typeface="Calibri" panose="020F0502020204030204" pitchFamily="34" charset="0"/>
                <a:cs typeface="Calibri" panose="020F0502020204030204" pitchFamily="34" charset="0"/>
              </a:rPr>
              <a:t>If user authorize then</a:t>
            </a:r>
            <a:r>
              <a:rPr lang="en-US" sz="1400" dirty="0">
                <a:latin typeface="Calibri" panose="020F0502020204030204" pitchFamily="34" charset="0"/>
                <a:cs typeface="Calibri" panose="020F0502020204030204" pitchFamily="34" charset="0"/>
              </a:rPr>
              <a:t>, the oAuth Authorization server</a:t>
            </a:r>
            <a:r>
              <a:rPr lang="en-US" sz="1400" dirty="0">
                <a:solidFill>
                  <a:srgbClr val="FFC000"/>
                </a:solidFill>
                <a:latin typeface="Calibri" panose="020F0502020204030204" pitchFamily="34" charset="0"/>
                <a:cs typeface="Calibri" panose="020F0502020204030204" pitchFamily="34" charset="0"/>
              </a:rPr>
              <a:t> issues an Authorization Code </a:t>
            </a:r>
            <a:r>
              <a:rPr lang="en-US" sz="1400" dirty="0">
                <a:latin typeface="Calibri" panose="020F0502020204030204" pitchFamily="34" charset="0"/>
                <a:cs typeface="Calibri" panose="020F0502020204030204" pitchFamily="34" charset="0"/>
              </a:rPr>
              <a:t>and redirects the user to the </a:t>
            </a:r>
            <a:r>
              <a:rPr lang="en-US" sz="1400" dirty="0">
                <a:solidFill>
                  <a:srgbClr val="FFC000"/>
                </a:solidFill>
                <a:latin typeface="Calibri" panose="020F0502020204030204" pitchFamily="34" charset="0"/>
                <a:cs typeface="Calibri" panose="020F0502020204030204" pitchFamily="34" charset="0"/>
              </a:rPr>
              <a:t>myapp.lab.ae redirect URI</a:t>
            </a:r>
            <a:r>
              <a:rPr lang="en-US" sz="1400" dirty="0">
                <a:latin typeface="Calibri" panose="020F0502020204030204" pitchFamily="34" charset="0"/>
                <a:cs typeface="Calibri" panose="020F0502020204030204" pitchFamily="34" charset="0"/>
              </a:rPr>
              <a:t>.</a:t>
            </a:r>
          </a:p>
        </p:txBody>
      </p:sp>
      <p:pic>
        <p:nvPicPr>
          <p:cNvPr id="5" name="Picture 4"/>
          <p:cNvPicPr>
            <a:picLocks noChangeAspect="1"/>
          </p:cNvPicPr>
          <p:nvPr/>
        </p:nvPicPr>
        <p:blipFill>
          <a:blip r:embed="rId3"/>
          <a:stretch>
            <a:fillRect/>
          </a:stretch>
        </p:blipFill>
        <p:spPr>
          <a:xfrm>
            <a:off x="198381" y="988171"/>
            <a:ext cx="8122660" cy="5694915"/>
          </a:xfrm>
          <a:prstGeom prst="rect">
            <a:avLst/>
          </a:prstGeom>
        </p:spPr>
      </p:pic>
    </p:spTree>
    <p:extLst>
      <p:ext uri="{BB962C8B-B14F-4D97-AF65-F5344CB8AC3E}">
        <p14:creationId xmlns:p14="http://schemas.microsoft.com/office/powerpoint/2010/main" val="356791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8572" y="121910"/>
            <a:ext cx="9061843" cy="646331"/>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09: </a:t>
            </a:r>
            <a:r>
              <a:rPr lang="en-US" dirty="0">
                <a:solidFill>
                  <a:srgbClr val="FFC000"/>
                </a:solidFill>
              </a:rPr>
              <a:t>The OAuth Client receives the authorization code and sends a token request to the Authorization Server to obtain an access token and an ID token (as part of OpenID Connect)</a:t>
            </a:r>
            <a:endParaRPr lang="en-GB" altLang="en-US" dirty="0">
              <a:solidFill>
                <a:srgbClr val="FFC000"/>
              </a:solidFill>
              <a:latin typeface="Berlin Sans FB" panose="020E0602020502020306"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8610183" y="2413338"/>
            <a:ext cx="33500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The OAuth client </a:t>
            </a:r>
            <a:r>
              <a:rPr lang="en-US" sz="1400" dirty="0">
                <a:solidFill>
                  <a:srgbClr val="FFC000"/>
                </a:solidFill>
                <a:latin typeface="Calibri" panose="020F0502020204030204" pitchFamily="34" charset="0"/>
                <a:cs typeface="Calibri" panose="020F0502020204030204" pitchFamily="34" charset="0"/>
              </a:rPr>
              <a:t>receives the authorization code</a:t>
            </a:r>
            <a:r>
              <a:rPr lang="en-US" sz="1400" dirty="0">
                <a:latin typeface="Calibri" panose="020F0502020204030204" pitchFamily="34" charset="0"/>
                <a:cs typeface="Calibri" panose="020F0502020204030204" pitchFamily="34" charset="0"/>
              </a:rPr>
              <a:t> and connects to the OAuth Authorization Server to obtain an </a:t>
            </a:r>
            <a:r>
              <a:rPr lang="en-US" sz="1400" dirty="0">
                <a:solidFill>
                  <a:srgbClr val="FFC000"/>
                </a:solidFill>
                <a:latin typeface="Calibri" panose="020F0502020204030204" pitchFamily="34" charset="0"/>
                <a:cs typeface="Calibri" panose="020F0502020204030204" pitchFamily="34" charset="0"/>
              </a:rPr>
              <a:t>access token and an ID token</a:t>
            </a:r>
            <a:r>
              <a:rPr lang="en-US" sz="1400" dirty="0">
                <a:latin typeface="Calibri" panose="020F0502020204030204" pitchFamily="34" charset="0"/>
                <a:cs typeface="Calibri" panose="020F0502020204030204" pitchFamily="34" charset="0"/>
              </a:rPr>
              <a:t>.</a:t>
            </a:r>
          </a:p>
          <a:p>
            <a:endParaRPr lang="en-US" sz="14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In OpenID Connect, the </a:t>
            </a:r>
            <a:r>
              <a:rPr lang="en-US" sz="1400" dirty="0">
                <a:solidFill>
                  <a:srgbClr val="FFC000"/>
                </a:solidFill>
                <a:latin typeface="Calibri" panose="020F0502020204030204" pitchFamily="34" charset="0"/>
                <a:cs typeface="Calibri" panose="020F0502020204030204" pitchFamily="34" charset="0"/>
              </a:rPr>
              <a:t>ID token is mandatory </a:t>
            </a:r>
            <a:r>
              <a:rPr lang="en-US" sz="1400" dirty="0">
                <a:latin typeface="Calibri" panose="020F0502020204030204" pitchFamily="34" charset="0"/>
                <a:cs typeface="Calibri" panose="020F0502020204030204" pitchFamily="34" charset="0"/>
              </a:rPr>
              <a:t>because it </a:t>
            </a:r>
            <a:r>
              <a:rPr lang="en-US" sz="1400" dirty="0">
                <a:solidFill>
                  <a:srgbClr val="FFC000"/>
                </a:solidFill>
                <a:latin typeface="Calibri" panose="020F0502020204030204" pitchFamily="34" charset="0"/>
                <a:cs typeface="Calibri" panose="020F0502020204030204" pitchFamily="34" charset="0"/>
              </a:rPr>
              <a:t>contains the user's identity information </a:t>
            </a:r>
            <a:r>
              <a:rPr lang="en-US" sz="1400" dirty="0">
                <a:latin typeface="Calibri" panose="020F0502020204030204" pitchFamily="34" charset="0"/>
                <a:cs typeface="Calibri" panose="020F0502020204030204" pitchFamily="34" charset="0"/>
              </a:rPr>
              <a:t>and is </a:t>
            </a:r>
            <a:r>
              <a:rPr lang="en-US" sz="1400" dirty="0">
                <a:solidFill>
                  <a:srgbClr val="FFC000"/>
                </a:solidFill>
                <a:latin typeface="Calibri" panose="020F0502020204030204" pitchFamily="34" charset="0"/>
                <a:cs typeface="Calibri" panose="020F0502020204030204" pitchFamily="34" charset="0"/>
              </a:rPr>
              <a:t>essential for user authentication.</a:t>
            </a:r>
          </a:p>
        </p:txBody>
      </p:sp>
      <p:pic>
        <p:nvPicPr>
          <p:cNvPr id="6" name="Picture 5"/>
          <p:cNvPicPr>
            <a:picLocks noChangeAspect="1"/>
          </p:cNvPicPr>
          <p:nvPr/>
        </p:nvPicPr>
        <p:blipFill>
          <a:blip r:embed="rId3"/>
          <a:stretch>
            <a:fillRect/>
          </a:stretch>
        </p:blipFill>
        <p:spPr>
          <a:xfrm>
            <a:off x="231788" y="768241"/>
            <a:ext cx="8275756" cy="5886277"/>
          </a:xfrm>
          <a:prstGeom prst="rect">
            <a:avLst/>
          </a:prstGeom>
        </p:spPr>
      </p:pic>
    </p:spTree>
    <p:extLst>
      <p:ext uri="{BB962C8B-B14F-4D97-AF65-F5344CB8AC3E}">
        <p14:creationId xmlns:p14="http://schemas.microsoft.com/office/powerpoint/2010/main" val="301369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8043976" y="844403"/>
            <a:ext cx="4015048"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a:r>
              <a:rPr lang="en-US" sz="1300" dirty="0">
                <a:latin typeface="Calibri" panose="020F0502020204030204" pitchFamily="34" charset="0"/>
                <a:cs typeface="Calibri" panose="020F0502020204030204" pitchFamily="34" charset="0"/>
              </a:rPr>
              <a:t>To get this - oAuth client </a:t>
            </a:r>
            <a:r>
              <a:rPr lang="en-US" sz="1300" dirty="0">
                <a:solidFill>
                  <a:srgbClr val="FFC000"/>
                </a:solidFill>
                <a:latin typeface="Calibri" panose="020F0502020204030204" pitchFamily="34" charset="0"/>
                <a:cs typeface="Calibri" panose="020F0502020204030204" pitchFamily="34" charset="0"/>
              </a:rPr>
              <a:t>sends a POST request to the Authorization Server’s Token Endpoint</a:t>
            </a:r>
            <a:r>
              <a:rPr lang="en-US" sz="1300" dirty="0">
                <a:latin typeface="Calibri" panose="020F0502020204030204" pitchFamily="34" charset="0"/>
                <a:cs typeface="Calibri" panose="020F0502020204030204" pitchFamily="34" charset="0"/>
              </a:rPr>
              <a:t>. It includes:</a:t>
            </a:r>
          </a:p>
          <a:p>
            <a:pPr marL="457200" lvl="3"/>
            <a:endParaRPr lang="en-US" sz="1300" dirty="0">
              <a:latin typeface="Calibri" panose="020F0502020204030204" pitchFamily="34" charset="0"/>
              <a:cs typeface="Calibri" panose="020F0502020204030204" pitchFamily="34" charset="0"/>
            </a:endParaRPr>
          </a:p>
          <a:p>
            <a:pPr marL="742950" lvl="3"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The </a:t>
            </a:r>
            <a:r>
              <a:rPr lang="en-US" sz="1300" b="1" dirty="0">
                <a:solidFill>
                  <a:srgbClr val="FFC000"/>
                </a:solidFill>
                <a:latin typeface="Calibri" panose="020F0502020204030204" pitchFamily="34" charset="0"/>
                <a:cs typeface="Calibri" panose="020F0502020204030204" pitchFamily="34" charset="0"/>
              </a:rPr>
              <a:t>authorization code </a:t>
            </a:r>
            <a:r>
              <a:rPr lang="en-US" sz="1300" dirty="0">
                <a:latin typeface="Calibri" panose="020F0502020204030204" pitchFamily="34" charset="0"/>
                <a:cs typeface="Calibri" panose="020F0502020204030204" pitchFamily="34" charset="0"/>
              </a:rPr>
              <a:t>received from the previous step</a:t>
            </a:r>
          </a:p>
          <a:p>
            <a:pPr marL="285750" lvl="2" indent="-285750">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742950" lvl="3"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The </a:t>
            </a:r>
            <a:r>
              <a:rPr lang="en-US" sz="1300" b="1" dirty="0">
                <a:solidFill>
                  <a:srgbClr val="FFC000"/>
                </a:solidFill>
                <a:latin typeface="Calibri" panose="020F0502020204030204" pitchFamily="34" charset="0"/>
                <a:cs typeface="Calibri" panose="020F0502020204030204" pitchFamily="34" charset="0"/>
              </a:rPr>
              <a:t>client ID and client secret </a:t>
            </a:r>
            <a:r>
              <a:rPr lang="en-US" sz="1300" dirty="0">
                <a:latin typeface="Calibri" panose="020F0502020204030204" pitchFamily="34" charset="0"/>
                <a:cs typeface="Calibri" panose="020F0502020204030204" pitchFamily="34" charset="0"/>
              </a:rPr>
              <a:t>(for authentication)</a:t>
            </a:r>
          </a:p>
          <a:p>
            <a:pPr marL="285750" lvl="2" indent="-285750">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742950" lvl="3"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The </a:t>
            </a:r>
            <a:r>
              <a:rPr lang="en-US" sz="1300" b="1" dirty="0">
                <a:solidFill>
                  <a:srgbClr val="FFC000"/>
                </a:solidFill>
                <a:latin typeface="Calibri" panose="020F0502020204030204" pitchFamily="34" charset="0"/>
                <a:cs typeface="Calibri" panose="020F0502020204030204" pitchFamily="34" charset="0"/>
              </a:rPr>
              <a:t>redirect URI </a:t>
            </a:r>
            <a:r>
              <a:rPr lang="en-US" sz="1300" dirty="0">
                <a:latin typeface="Calibri" panose="020F0502020204030204" pitchFamily="34" charset="0"/>
                <a:cs typeface="Calibri" panose="020F0502020204030204" pitchFamily="34" charset="0"/>
              </a:rPr>
              <a:t>(must match the one used earlier)</a:t>
            </a:r>
          </a:p>
          <a:p>
            <a:pPr marL="285750" lvl="2" indent="-285750">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742950" lvl="3"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The </a:t>
            </a:r>
            <a:r>
              <a:rPr lang="en-US" sz="1300" b="1" dirty="0" err="1">
                <a:solidFill>
                  <a:srgbClr val="FFC000"/>
                </a:solidFill>
                <a:latin typeface="Calibri" panose="020F0502020204030204" pitchFamily="34" charset="0"/>
                <a:cs typeface="Calibri" panose="020F0502020204030204" pitchFamily="34" charset="0"/>
              </a:rPr>
              <a:t>grant_type</a:t>
            </a:r>
            <a:r>
              <a:rPr lang="en-US" sz="1300" b="1" dirty="0">
                <a:solidFill>
                  <a:srgbClr val="FFC000"/>
                </a:solidFill>
                <a:latin typeface="Calibri" panose="020F0502020204030204" pitchFamily="34" charset="0"/>
                <a:cs typeface="Calibri" panose="020F0502020204030204" pitchFamily="34" charset="0"/>
              </a:rPr>
              <a:t>=</a:t>
            </a:r>
            <a:r>
              <a:rPr lang="en-US" sz="1300" b="1" dirty="0" err="1">
                <a:solidFill>
                  <a:srgbClr val="FFC000"/>
                </a:solidFill>
                <a:latin typeface="Calibri" panose="020F0502020204030204" pitchFamily="34" charset="0"/>
                <a:cs typeface="Calibri" panose="020F0502020204030204" pitchFamily="34" charset="0"/>
              </a:rPr>
              <a:t>authorization_code</a:t>
            </a:r>
            <a:endParaRPr lang="en-US" sz="1300" b="1" dirty="0">
              <a:solidFill>
                <a:srgbClr val="FFC000"/>
              </a:solidFill>
              <a:latin typeface="Calibri" panose="020F0502020204030204" pitchFamily="34" charset="0"/>
              <a:cs typeface="Calibri" panose="020F0502020204030204" pitchFamily="34" charset="0"/>
            </a:endParaRPr>
          </a:p>
          <a:p>
            <a:pPr marL="742950" lvl="3" indent="-285750">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742950" lvl="3"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Important: </a:t>
            </a:r>
          </a:p>
          <a:p>
            <a:pPr marL="457200" lvl="3"/>
            <a:endParaRPr lang="en-US" sz="1300" dirty="0">
              <a:latin typeface="Calibri" panose="020F0502020204030204" pitchFamily="34" charset="0"/>
              <a:cs typeface="Calibri" panose="020F0502020204030204" pitchFamily="34" charset="0"/>
            </a:endParaRPr>
          </a:p>
          <a:p>
            <a:pPr marL="1200150" lvl="4"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The MyApp server must trust the Authorization Server’s SSL/TLS certificate.</a:t>
            </a:r>
          </a:p>
          <a:p>
            <a:pPr marL="1200150" lvl="4" indent="-285750">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1200150" lvl="4"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To ensure secure communication during the token exchange, the Authorization Server’s root CA certificate must be installed in the MyApp server’s trusted root certificate store.</a:t>
            </a:r>
          </a:p>
          <a:p>
            <a:pPr marL="1200150" lvl="4" indent="-285750">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1200150" lvl="4"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Most of the deployment fails due to this. </a:t>
            </a:r>
          </a:p>
        </p:txBody>
      </p:sp>
      <p:pic>
        <p:nvPicPr>
          <p:cNvPr id="6" name="Picture 5"/>
          <p:cNvPicPr>
            <a:picLocks noChangeAspect="1"/>
          </p:cNvPicPr>
          <p:nvPr/>
        </p:nvPicPr>
        <p:blipFill>
          <a:blip r:embed="rId3"/>
          <a:stretch>
            <a:fillRect/>
          </a:stretch>
        </p:blipFill>
        <p:spPr>
          <a:xfrm>
            <a:off x="224445" y="1060200"/>
            <a:ext cx="7679709" cy="5462328"/>
          </a:xfrm>
          <a:prstGeom prst="rect">
            <a:avLst/>
          </a:prstGeom>
        </p:spPr>
      </p:pic>
      <p:sp>
        <p:nvSpPr>
          <p:cNvPr id="8" name="Rectangle 7"/>
          <p:cNvSpPr/>
          <p:nvPr/>
        </p:nvSpPr>
        <p:spPr>
          <a:xfrm>
            <a:off x="1387170" y="44183"/>
            <a:ext cx="9061843" cy="646331"/>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09: </a:t>
            </a:r>
            <a:r>
              <a:rPr lang="en-US" dirty="0">
                <a:solidFill>
                  <a:srgbClr val="FFC000"/>
                </a:solidFill>
              </a:rPr>
              <a:t>The OAuth client receives the authorization code and sends a token request to the authorization server to obtain an access token and an ID token (as part of OpenID Connect)</a:t>
            </a:r>
            <a:endParaRPr lang="en-GB" altLang="en-US" dirty="0">
              <a:solidFill>
                <a:srgbClr val="FFC000"/>
              </a:solidFill>
              <a:latin typeface="Berlin Sans FB" panose="020E0602020502020306" pitchFamily="34" charset="0"/>
              <a:cs typeface="Calibri" panose="020F0502020204030204" pitchFamily="34" charset="0"/>
            </a:endParaRPr>
          </a:p>
        </p:txBody>
      </p:sp>
    </p:spTree>
    <p:extLst>
      <p:ext uri="{BB962C8B-B14F-4D97-AF65-F5344CB8AC3E}">
        <p14:creationId xmlns:p14="http://schemas.microsoft.com/office/powerpoint/2010/main" val="74253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304127" y="425725"/>
            <a:ext cx="9693611" cy="369332"/>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10: </a:t>
            </a:r>
            <a:r>
              <a:rPr lang="en-US" dirty="0">
                <a:solidFill>
                  <a:srgbClr val="FFC000"/>
                </a:solidFill>
                <a:latin typeface="Calibri" panose="020F0502020204030204" pitchFamily="34" charset="0"/>
                <a:cs typeface="Calibri" panose="020F0502020204030204" pitchFamily="34" charset="0"/>
              </a:rPr>
              <a:t>OAuth Authorization Server Issues Access, ID, and Refresh Tokens to the Client</a:t>
            </a:r>
          </a:p>
        </p:txBody>
      </p:sp>
      <p:sp>
        <p:nvSpPr>
          <p:cNvPr id="10" name="Rectangle 4"/>
          <p:cNvSpPr>
            <a:spLocks noGrp="1" noChangeArrowheads="1"/>
          </p:cNvSpPr>
          <p:nvPr>
            <p:ph sz="quarter" idx="13"/>
          </p:nvPr>
        </p:nvSpPr>
        <p:spPr bwMode="auto">
          <a:xfrm>
            <a:off x="8521764" y="1636411"/>
            <a:ext cx="3465374" cy="400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The OAuth Authorization Server </a:t>
            </a:r>
            <a:r>
              <a:rPr lang="en-US" sz="1400" dirty="0">
                <a:solidFill>
                  <a:srgbClr val="FFC000"/>
                </a:solidFill>
                <a:latin typeface="Calibri" panose="020F0502020204030204" pitchFamily="34" charset="0"/>
                <a:cs typeface="Calibri" panose="020F0502020204030204" pitchFamily="34" charset="0"/>
              </a:rPr>
              <a:t>validates the authorization request </a:t>
            </a:r>
            <a:r>
              <a:rPr lang="en-US" sz="1400" dirty="0">
                <a:latin typeface="Calibri" panose="020F0502020204030204" pitchFamily="34" charset="0"/>
                <a:cs typeface="Calibri" panose="020F0502020204030204" pitchFamily="34" charset="0"/>
              </a:rPr>
              <a:t>and, upon successful verification, issues an </a:t>
            </a:r>
            <a:r>
              <a:rPr lang="en-US" sz="1400" b="1" dirty="0">
                <a:solidFill>
                  <a:srgbClr val="FFC000"/>
                </a:solidFill>
                <a:latin typeface="Calibri" panose="020F0502020204030204" pitchFamily="34" charset="0"/>
                <a:cs typeface="Calibri" panose="020F0502020204030204" pitchFamily="34" charset="0"/>
              </a:rPr>
              <a:t>access token, id token</a:t>
            </a:r>
            <a:r>
              <a:rPr lang="en-US" sz="1400" dirty="0">
                <a:latin typeface="Calibri" panose="020F0502020204030204" pitchFamily="34" charset="0"/>
                <a:cs typeface="Calibri" panose="020F0502020204030204" pitchFamily="34" charset="0"/>
              </a:rPr>
              <a:t> and </a:t>
            </a:r>
            <a:r>
              <a:rPr lang="en-US" sz="1400" b="1" dirty="0">
                <a:solidFill>
                  <a:srgbClr val="FFC000"/>
                </a:solidFill>
                <a:latin typeface="Calibri" panose="020F0502020204030204" pitchFamily="34" charset="0"/>
                <a:cs typeface="Calibri" panose="020F0502020204030204" pitchFamily="34" charset="0"/>
              </a:rPr>
              <a:t>refresh token </a:t>
            </a:r>
            <a:r>
              <a:rPr lang="en-US" sz="1400" dirty="0">
                <a:latin typeface="Calibri" panose="020F0502020204030204" pitchFamily="34" charset="0"/>
                <a:cs typeface="Calibri" panose="020F0502020204030204" pitchFamily="34" charset="0"/>
              </a:rPr>
              <a:t>to oAuth Client. </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This token can be either </a:t>
            </a:r>
            <a:r>
              <a:rPr lang="en-US" sz="1400" dirty="0">
                <a:solidFill>
                  <a:srgbClr val="FFC000"/>
                </a:solidFill>
                <a:latin typeface="Calibri" panose="020F0502020204030204" pitchFamily="34" charset="0"/>
                <a:cs typeface="Calibri" panose="020F0502020204030204" pitchFamily="34" charset="0"/>
              </a:rPr>
              <a:t>a JWT </a:t>
            </a:r>
            <a:r>
              <a:rPr lang="en-US" sz="1400" dirty="0">
                <a:latin typeface="Calibri" panose="020F0502020204030204" pitchFamily="34" charset="0"/>
                <a:cs typeface="Calibri" panose="020F0502020204030204" pitchFamily="34" charset="0"/>
              </a:rPr>
              <a:t>or</a:t>
            </a:r>
            <a:r>
              <a:rPr lang="en-US" sz="1400" dirty="0">
                <a:solidFill>
                  <a:srgbClr val="FFC000"/>
                </a:solidFill>
                <a:latin typeface="Calibri" panose="020F0502020204030204" pitchFamily="34" charset="0"/>
                <a:cs typeface="Calibri" panose="020F0502020204030204" pitchFamily="34" charset="0"/>
              </a:rPr>
              <a:t> Opaque token</a:t>
            </a:r>
            <a:r>
              <a:rPr lang="en-US" sz="14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Important note: </a:t>
            </a:r>
          </a:p>
          <a:p>
            <a:pPr marL="971550" lvl="1" indent="-285750"/>
            <a:r>
              <a:rPr lang="en-US" dirty="0">
                <a:solidFill>
                  <a:srgbClr val="FFC000"/>
                </a:solidFill>
                <a:latin typeface="Calibri" panose="020F0502020204030204" pitchFamily="34" charset="0"/>
                <a:cs typeface="Calibri" panose="020F0502020204030204" pitchFamily="34" charset="0"/>
              </a:rPr>
              <a:t>When OpenID Connect is enabled on F5 APM, both the ID token and the access token must be issued as JWTs.</a:t>
            </a:r>
          </a:p>
          <a:p>
            <a:pPr marL="971550" lvl="1" indent="-285750"/>
            <a:r>
              <a:rPr lang="en-US" dirty="0">
                <a:solidFill>
                  <a:srgbClr val="FFC000"/>
                </a:solidFill>
                <a:latin typeface="Calibri" panose="020F0502020204030204" pitchFamily="34" charset="0"/>
                <a:cs typeface="Calibri" panose="020F0502020204030204" pitchFamily="34" charset="0"/>
              </a:rPr>
              <a:t> Opaque access tokens are </a:t>
            </a:r>
            <a:r>
              <a:rPr lang="en-US" b="1" dirty="0">
                <a:solidFill>
                  <a:srgbClr val="FFC000"/>
                </a:solidFill>
                <a:latin typeface="Calibri" panose="020F0502020204030204" pitchFamily="34" charset="0"/>
                <a:cs typeface="Calibri" panose="020F0502020204030204" pitchFamily="34" charset="0"/>
              </a:rPr>
              <a:t>not supported by APM</a:t>
            </a:r>
            <a:r>
              <a:rPr lang="en-US" dirty="0">
                <a:solidFill>
                  <a:srgbClr val="FFC000"/>
                </a:solidFill>
                <a:latin typeface="Calibri" panose="020F0502020204030204" pitchFamily="34" charset="0"/>
                <a:cs typeface="Calibri" panose="020F0502020204030204" pitchFamily="34" charset="0"/>
              </a:rPr>
              <a:t> in OpenID Connect mode.</a:t>
            </a:r>
          </a:p>
        </p:txBody>
      </p:sp>
      <p:sp>
        <p:nvSpPr>
          <p:cNvPr id="4" name="Rectangle 1"/>
          <p:cNvSpPr>
            <a:spLocks noChangeArrowheads="1"/>
          </p:cNvSpPr>
          <p:nvPr/>
        </p:nvSpPr>
        <p:spPr bwMode="auto">
          <a:xfrm rot="10800000" flipV="1">
            <a:off x="7672648" y="3498974"/>
            <a:ext cx="43144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2"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147291" y="902796"/>
            <a:ext cx="8165437" cy="5746354"/>
          </a:xfrm>
          <a:prstGeom prst="rect">
            <a:avLst/>
          </a:prstGeom>
        </p:spPr>
      </p:pic>
    </p:spTree>
    <p:extLst>
      <p:ext uri="{BB962C8B-B14F-4D97-AF65-F5344CB8AC3E}">
        <p14:creationId xmlns:p14="http://schemas.microsoft.com/office/powerpoint/2010/main" val="391425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304127" y="425725"/>
            <a:ext cx="9693611" cy="646331"/>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10: </a:t>
            </a:r>
            <a:r>
              <a:rPr lang="en-US" dirty="0">
                <a:solidFill>
                  <a:srgbClr val="FFC000"/>
                </a:solidFill>
              </a:rPr>
              <a:t>The OAuth Authorization Server issues an access token, ID token, and optionally a refresh token to the oAuth Client.</a:t>
            </a:r>
            <a:endParaRPr lang="en-US" dirty="0">
              <a:solidFill>
                <a:srgbClr val="FFC000"/>
              </a:solidFill>
              <a:latin typeface="Calibri" panose="020F0502020204030204"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7863839" y="1159874"/>
            <a:ext cx="413161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a:r>
              <a:rPr lang="en-US" sz="1400" b="1" dirty="0">
                <a:solidFill>
                  <a:srgbClr val="FFC000"/>
                </a:solidFill>
                <a:latin typeface="Calibri" panose="020F0502020204030204" pitchFamily="34" charset="0"/>
                <a:cs typeface="Calibri" panose="020F0502020204030204" pitchFamily="34" charset="0"/>
              </a:rPr>
              <a:t>Access Token</a:t>
            </a:r>
          </a:p>
          <a:p>
            <a:pPr marL="0" lvl="2"/>
            <a:endParaRPr lang="en-US" sz="1400" dirty="0">
              <a:solidFill>
                <a:srgbClr val="FFC000"/>
              </a:solidFill>
              <a:latin typeface="Calibri" panose="020F0502020204030204" pitchFamily="34" charset="0"/>
              <a:cs typeface="Calibri" panose="020F0502020204030204" pitchFamily="34" charset="0"/>
            </a:endParaRPr>
          </a:p>
          <a:p>
            <a:pPr marL="742950" lvl="3" indent="-285750">
              <a:buFont typeface="Arial" panose="020B0604020202020204" pitchFamily="34" charset="0"/>
              <a:buChar char="•"/>
            </a:pPr>
            <a:r>
              <a:rPr lang="en-US" sz="1400" dirty="0">
                <a:solidFill>
                  <a:srgbClr val="FFC000"/>
                </a:solidFill>
                <a:latin typeface="Calibri" panose="020F0502020204030204" pitchFamily="34" charset="0"/>
                <a:cs typeface="Calibri" panose="020F0502020204030204" pitchFamily="34" charset="0"/>
              </a:rPr>
              <a:t>Used by the OAuth client to access protected resources </a:t>
            </a:r>
            <a:r>
              <a:rPr lang="en-US" sz="1400" dirty="0">
                <a:latin typeface="Calibri" panose="020F0502020204030204" pitchFamily="34" charset="0"/>
                <a:cs typeface="Calibri" panose="020F0502020204030204" pitchFamily="34" charset="0"/>
              </a:rPr>
              <a:t>(APIs) on the Resource Server.</a:t>
            </a:r>
          </a:p>
          <a:p>
            <a:pPr marL="742950" lvl="3"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Represents the user’s delegated permissions (scopes).</a:t>
            </a:r>
          </a:p>
          <a:p>
            <a:pPr marL="742950" lvl="3"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Typically, short-lived (e.g., valid for 1 hour).</a:t>
            </a:r>
          </a:p>
          <a:p>
            <a:pPr marL="0" lvl="2"/>
            <a:endParaRPr lang="en-US" sz="1400" dirty="0">
              <a:solidFill>
                <a:srgbClr val="FFC000"/>
              </a:solidFill>
              <a:latin typeface="Calibri" panose="020F0502020204030204" pitchFamily="34" charset="0"/>
              <a:cs typeface="Calibri" panose="020F0502020204030204" pitchFamily="34" charset="0"/>
            </a:endParaRPr>
          </a:p>
          <a:p>
            <a:pPr marL="0" lvl="2"/>
            <a:r>
              <a:rPr lang="en-US" sz="1400" b="1" dirty="0">
                <a:solidFill>
                  <a:srgbClr val="FFC000"/>
                </a:solidFill>
                <a:latin typeface="Calibri" panose="020F0502020204030204" pitchFamily="34" charset="0"/>
                <a:cs typeface="Calibri" panose="020F0502020204030204" pitchFamily="34" charset="0"/>
              </a:rPr>
              <a:t>ID Token</a:t>
            </a:r>
          </a:p>
          <a:p>
            <a:pPr marL="0" lvl="2"/>
            <a:endParaRPr lang="en-US" sz="1400" dirty="0">
              <a:solidFill>
                <a:srgbClr val="FFC000"/>
              </a:solidFill>
              <a:latin typeface="Calibri" panose="020F0502020204030204" pitchFamily="34" charset="0"/>
              <a:cs typeface="Calibri" panose="020F0502020204030204" pitchFamily="34" charset="0"/>
            </a:endParaRPr>
          </a:p>
          <a:p>
            <a:pPr marL="742950" lvl="3"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Part of OpenID Connect (OIDC) — </a:t>
            </a:r>
            <a:r>
              <a:rPr lang="en-US" sz="1400" dirty="0">
                <a:solidFill>
                  <a:srgbClr val="FFC000"/>
                </a:solidFill>
                <a:latin typeface="Calibri" panose="020F0502020204030204" pitchFamily="34" charset="0"/>
                <a:cs typeface="Calibri" panose="020F0502020204030204" pitchFamily="34" charset="0"/>
              </a:rPr>
              <a:t>contains user identity information</a:t>
            </a:r>
            <a:r>
              <a:rPr lang="en-US" sz="1400" dirty="0">
                <a:latin typeface="Calibri" panose="020F0502020204030204" pitchFamily="34" charset="0"/>
                <a:cs typeface="Calibri" panose="020F0502020204030204" pitchFamily="34" charset="0"/>
              </a:rPr>
              <a:t> (e.g., sub, name, email, preferred username) in a JWT format.</a:t>
            </a:r>
          </a:p>
          <a:p>
            <a:pPr marL="742950" lvl="3"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Signed by the Authorization Server to ensure authenticity.</a:t>
            </a:r>
          </a:p>
          <a:p>
            <a:pPr marL="742950" lvl="3"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Used by the client to verify who the authenticated user is.</a:t>
            </a:r>
          </a:p>
          <a:p>
            <a:pPr marL="457200" lvl="3"/>
            <a:endParaRPr lang="en-US" sz="1400" dirty="0">
              <a:latin typeface="Calibri" panose="020F0502020204030204" pitchFamily="34" charset="0"/>
              <a:cs typeface="Calibri" panose="020F0502020204030204" pitchFamily="34" charset="0"/>
            </a:endParaRPr>
          </a:p>
          <a:p>
            <a:pPr marL="0" lvl="2"/>
            <a:r>
              <a:rPr lang="en-US" sz="1400" b="1" dirty="0">
                <a:solidFill>
                  <a:srgbClr val="FFC000"/>
                </a:solidFill>
                <a:latin typeface="Calibri" panose="020F0502020204030204" pitchFamily="34" charset="0"/>
                <a:cs typeface="Calibri" panose="020F0502020204030204" pitchFamily="34" charset="0"/>
              </a:rPr>
              <a:t>Refresh Token</a:t>
            </a:r>
          </a:p>
          <a:p>
            <a:pPr marL="0" lvl="2"/>
            <a:r>
              <a:rPr lang="en-US" sz="1400" dirty="0">
                <a:solidFill>
                  <a:srgbClr val="FFC000"/>
                </a:solidFill>
                <a:latin typeface="Calibri" panose="020F0502020204030204" pitchFamily="34" charset="0"/>
                <a:cs typeface="Calibri" panose="020F0502020204030204" pitchFamily="34" charset="0"/>
              </a:rPr>
              <a:t> </a:t>
            </a:r>
          </a:p>
          <a:p>
            <a:pPr marL="742950" lvl="3"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A long-lived token </a:t>
            </a:r>
            <a:r>
              <a:rPr lang="en-US" sz="1400" dirty="0">
                <a:solidFill>
                  <a:srgbClr val="FFC000"/>
                </a:solidFill>
                <a:latin typeface="Calibri" panose="020F0502020204030204" pitchFamily="34" charset="0"/>
                <a:cs typeface="Calibri" panose="020F0502020204030204" pitchFamily="34" charset="0"/>
              </a:rPr>
              <a:t>used by the Oauth Client to obtain a new access token </a:t>
            </a:r>
            <a:r>
              <a:rPr lang="en-US" sz="1400" dirty="0">
                <a:latin typeface="Calibri" panose="020F0502020204030204" pitchFamily="34" charset="0"/>
                <a:cs typeface="Calibri" panose="020F0502020204030204" pitchFamily="34" charset="0"/>
              </a:rPr>
              <a:t>when the current one expires.</a:t>
            </a:r>
          </a:p>
        </p:txBody>
      </p:sp>
      <p:pic>
        <p:nvPicPr>
          <p:cNvPr id="15" name="Picture 14"/>
          <p:cNvPicPr>
            <a:picLocks noChangeAspect="1"/>
          </p:cNvPicPr>
          <p:nvPr/>
        </p:nvPicPr>
        <p:blipFill>
          <a:blip r:embed="rId3"/>
          <a:stretch>
            <a:fillRect/>
          </a:stretch>
        </p:blipFill>
        <p:spPr>
          <a:xfrm>
            <a:off x="147291" y="1354974"/>
            <a:ext cx="7522901" cy="5294175"/>
          </a:xfrm>
          <a:prstGeom prst="rect">
            <a:avLst/>
          </a:prstGeom>
        </p:spPr>
      </p:pic>
    </p:spTree>
    <p:extLst>
      <p:ext uri="{BB962C8B-B14F-4D97-AF65-F5344CB8AC3E}">
        <p14:creationId xmlns:p14="http://schemas.microsoft.com/office/powerpoint/2010/main" val="3196952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04365" y="125576"/>
            <a:ext cx="9693611" cy="369332"/>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11: </a:t>
            </a:r>
            <a:r>
              <a:rPr lang="en-US" dirty="0">
                <a:solidFill>
                  <a:srgbClr val="FFC000"/>
                </a:solidFill>
                <a:latin typeface="Calibri" panose="020F0502020204030204" pitchFamily="34" charset="0"/>
                <a:cs typeface="Calibri" panose="020F0502020204030204" pitchFamily="34" charset="0"/>
              </a:rPr>
              <a:t>OAuth Client Passes Access Token to OAuth Resource Server</a:t>
            </a: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9243752" y="2190924"/>
            <a:ext cx="274338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dirty="0">
                <a:latin typeface="Calibri" panose="020F0502020204030204" pitchFamily="34" charset="0"/>
                <a:cs typeface="Calibri" panose="020F0502020204030204" pitchFamily="34" charset="0"/>
              </a:rPr>
              <a:t>✅ Once the </a:t>
            </a:r>
            <a:r>
              <a:rPr lang="en-US" sz="1400" b="1" dirty="0">
                <a:solidFill>
                  <a:srgbClr val="FFC000"/>
                </a:solidFill>
                <a:latin typeface="Calibri" panose="020F0502020204030204" pitchFamily="34" charset="0"/>
                <a:cs typeface="Calibri" panose="020F0502020204030204" pitchFamily="34" charset="0"/>
              </a:rPr>
              <a:t>OAuth Client</a:t>
            </a:r>
            <a:r>
              <a:rPr lang="en-US" sz="1400" dirty="0">
                <a:solidFill>
                  <a:srgbClr val="FFC00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receives the </a:t>
            </a:r>
            <a:r>
              <a:rPr lang="en-US" sz="1400" b="1" dirty="0">
                <a:solidFill>
                  <a:srgbClr val="FFC000"/>
                </a:solidFill>
                <a:latin typeface="Calibri" panose="020F0502020204030204" pitchFamily="34" charset="0"/>
                <a:cs typeface="Calibri" panose="020F0502020204030204" pitchFamily="34" charset="0"/>
              </a:rPr>
              <a:t>Access Token</a:t>
            </a:r>
            <a:r>
              <a:rPr lang="en-US" sz="1400" dirty="0">
                <a:solidFill>
                  <a:srgbClr val="FFC00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and </a:t>
            </a:r>
            <a:r>
              <a:rPr lang="en-US" sz="1400" b="1" dirty="0">
                <a:solidFill>
                  <a:srgbClr val="FFC000"/>
                </a:solidFill>
                <a:latin typeface="Calibri" panose="020F0502020204030204" pitchFamily="34" charset="0"/>
                <a:cs typeface="Calibri" panose="020F0502020204030204" pitchFamily="34" charset="0"/>
              </a:rPr>
              <a:t>ID Token</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It sends a request to the </a:t>
            </a:r>
            <a:r>
              <a:rPr lang="en-US" sz="1400" b="1" dirty="0">
                <a:solidFill>
                  <a:srgbClr val="FFC000"/>
                </a:solidFill>
                <a:latin typeface="Calibri" panose="020F0502020204030204" pitchFamily="34" charset="0"/>
                <a:cs typeface="Calibri" panose="020F0502020204030204" pitchFamily="34" charset="0"/>
              </a:rPr>
              <a:t>OAuth Resource Server</a:t>
            </a:r>
            <a:r>
              <a:rPr lang="en-US" sz="1400" dirty="0">
                <a:latin typeface="Calibri" panose="020F0502020204030204" pitchFamily="34" charset="0"/>
                <a:cs typeface="Calibri" panose="020F0502020204030204" pitchFamily="34" charset="0"/>
              </a:rPr>
              <a:t> to access protected resources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In our setup, the </a:t>
            </a:r>
            <a:r>
              <a:rPr lang="en-US" sz="1400" b="1" dirty="0">
                <a:solidFill>
                  <a:srgbClr val="FFC000"/>
                </a:solidFill>
                <a:latin typeface="Calibri" panose="020F0502020204030204" pitchFamily="34" charset="0"/>
                <a:cs typeface="Calibri" panose="020F0502020204030204" pitchFamily="34" charset="0"/>
              </a:rPr>
              <a:t>OAuth Client and Resource Server are the same application.</a:t>
            </a:r>
          </a:p>
          <a:p>
            <a:endParaRPr lang="en-US" sz="1400" b="1"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This is common in modern web applications.</a:t>
            </a:r>
          </a:p>
        </p:txBody>
      </p:sp>
      <p:pic>
        <p:nvPicPr>
          <p:cNvPr id="5" name="Picture 4"/>
          <p:cNvPicPr>
            <a:picLocks noChangeAspect="1"/>
          </p:cNvPicPr>
          <p:nvPr/>
        </p:nvPicPr>
        <p:blipFill>
          <a:blip r:embed="rId3"/>
          <a:stretch>
            <a:fillRect/>
          </a:stretch>
        </p:blipFill>
        <p:spPr>
          <a:xfrm>
            <a:off x="309908" y="494908"/>
            <a:ext cx="8775903" cy="6191642"/>
          </a:xfrm>
          <a:prstGeom prst="rect">
            <a:avLst/>
          </a:prstGeom>
        </p:spPr>
      </p:pic>
    </p:spTree>
    <p:extLst>
      <p:ext uri="{BB962C8B-B14F-4D97-AF65-F5344CB8AC3E}">
        <p14:creationId xmlns:p14="http://schemas.microsoft.com/office/powerpoint/2010/main" val="481636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96804" y="293545"/>
            <a:ext cx="9693611" cy="646331"/>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12: </a:t>
            </a:r>
            <a:r>
              <a:rPr lang="en-US" dirty="0">
                <a:solidFill>
                  <a:srgbClr val="FFC000"/>
                </a:solidFill>
              </a:rPr>
              <a:t>The OAuth Resource Server receives the access token and ID token, then verifies their JWT signatures using the JWS endpoint.</a:t>
            </a:r>
            <a:endParaRPr lang="en-US" dirty="0">
              <a:solidFill>
                <a:srgbClr val="FFC000"/>
              </a:solidFill>
              <a:latin typeface="Calibri" panose="020F0502020204030204"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8254537" y="1795487"/>
            <a:ext cx="374091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2"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Oauth resource server receives and checks the tokens. </a:t>
            </a:r>
          </a:p>
          <a:p>
            <a:pPr marL="171450" lvl="2" indent="-1714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71450" lvl="2" indent="-171450">
              <a:buFont typeface="Arial" panose="020B0604020202020204" pitchFamily="34" charset="0"/>
              <a:buChar char="•"/>
            </a:pPr>
            <a:r>
              <a:rPr lang="en-US" sz="1400" b="1" dirty="0">
                <a:solidFill>
                  <a:srgbClr val="FFC000"/>
                </a:solidFill>
                <a:latin typeface="Calibri" panose="020F0502020204030204" pitchFamily="34" charset="0"/>
                <a:cs typeface="Calibri" panose="020F0502020204030204" pitchFamily="34" charset="0"/>
              </a:rPr>
              <a:t>It is JWT token </a:t>
            </a:r>
            <a:r>
              <a:rPr lang="en-US" sz="1400" dirty="0">
                <a:latin typeface="Calibri" panose="020F0502020204030204" pitchFamily="34" charset="0"/>
                <a:cs typeface="Calibri" panose="020F0502020204030204" pitchFamily="34" charset="0"/>
              </a:rPr>
              <a:t>- The oAuth Resource Server </a:t>
            </a:r>
            <a:r>
              <a:rPr lang="en-US" sz="1400" b="1" dirty="0">
                <a:solidFill>
                  <a:srgbClr val="FFC000"/>
                </a:solidFill>
                <a:latin typeface="Calibri" panose="020F0502020204030204" pitchFamily="34" charset="0"/>
                <a:cs typeface="Calibri" panose="020F0502020204030204" pitchFamily="34" charset="0"/>
              </a:rPr>
              <a:t>verifies the JWT signature </a:t>
            </a:r>
            <a:r>
              <a:rPr lang="en-US" sz="1400" dirty="0">
                <a:latin typeface="Calibri" panose="020F0502020204030204" pitchFamily="34" charset="0"/>
                <a:cs typeface="Calibri" panose="020F0502020204030204" pitchFamily="34" charset="0"/>
              </a:rPr>
              <a:t>using the oAuth Authorization Server’s public key. </a:t>
            </a:r>
          </a:p>
          <a:p>
            <a:pPr marL="171450" lvl="2" indent="-1714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71450" lvl="2"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This </a:t>
            </a:r>
            <a:r>
              <a:rPr lang="en-US" sz="1400" dirty="0">
                <a:solidFill>
                  <a:srgbClr val="FFC000"/>
                </a:solidFill>
                <a:latin typeface="Calibri" panose="020F0502020204030204" pitchFamily="34" charset="0"/>
                <a:cs typeface="Calibri" panose="020F0502020204030204" pitchFamily="34" charset="0"/>
              </a:rPr>
              <a:t>public key is stored at the oAuth Authorization Server’s </a:t>
            </a:r>
            <a:r>
              <a:rPr lang="en-US" sz="1400" b="1" dirty="0">
                <a:solidFill>
                  <a:srgbClr val="FFC000"/>
                </a:solidFill>
                <a:latin typeface="Calibri" panose="020F0502020204030204" pitchFamily="34" charset="0"/>
                <a:cs typeface="Calibri" panose="020F0502020204030204" pitchFamily="34" charset="0"/>
              </a:rPr>
              <a:t>JWKS endpoint</a:t>
            </a:r>
            <a:r>
              <a:rPr lang="en-US" sz="1400" dirty="0">
                <a:latin typeface="Calibri" panose="020F0502020204030204" pitchFamily="34" charset="0"/>
                <a:cs typeface="Calibri" panose="020F0502020204030204" pitchFamily="34" charset="0"/>
              </a:rPr>
              <a:t>, which must be reachable by the oAuth Resource Server.</a:t>
            </a:r>
          </a:p>
        </p:txBody>
      </p:sp>
      <p:sp>
        <p:nvSpPr>
          <p:cNvPr id="2" name="Rectangle 1"/>
          <p:cNvSpPr/>
          <p:nvPr/>
        </p:nvSpPr>
        <p:spPr>
          <a:xfrm>
            <a:off x="8465289" y="4805533"/>
            <a:ext cx="3103094" cy="307777"/>
          </a:xfrm>
          <a:prstGeom prst="rect">
            <a:avLst/>
          </a:prstGeom>
        </p:spPr>
        <p:txBody>
          <a:bodyPr wrap="none">
            <a:spAutoFit/>
          </a:bodyPr>
          <a:lstStyle/>
          <a:p>
            <a:r>
              <a:rPr lang="en-US" sz="1400" dirty="0">
                <a:solidFill>
                  <a:srgbClr val="FFC000"/>
                </a:solidFill>
              </a:rPr>
              <a:t>https://auth.lab.ae/.well-known/jwks.json</a:t>
            </a:r>
          </a:p>
        </p:txBody>
      </p:sp>
      <p:sp>
        <p:nvSpPr>
          <p:cNvPr id="5" name="Down Arrow 4"/>
          <p:cNvSpPr/>
          <p:nvPr/>
        </p:nvSpPr>
        <p:spPr>
          <a:xfrm>
            <a:off x="9942114" y="4279421"/>
            <a:ext cx="182879" cy="3847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7" name="Picture 6"/>
          <p:cNvPicPr>
            <a:picLocks noChangeAspect="1"/>
          </p:cNvPicPr>
          <p:nvPr/>
        </p:nvPicPr>
        <p:blipFill>
          <a:blip r:embed="rId3"/>
          <a:stretch>
            <a:fillRect/>
          </a:stretch>
        </p:blipFill>
        <p:spPr>
          <a:xfrm>
            <a:off x="154987" y="1041931"/>
            <a:ext cx="7977794" cy="5498864"/>
          </a:xfrm>
          <a:prstGeom prst="rect">
            <a:avLst/>
          </a:prstGeom>
        </p:spPr>
      </p:pic>
    </p:spTree>
    <p:extLst>
      <p:ext uri="{BB962C8B-B14F-4D97-AF65-F5344CB8AC3E}">
        <p14:creationId xmlns:p14="http://schemas.microsoft.com/office/powerpoint/2010/main" val="326448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96804" y="293545"/>
            <a:ext cx="9693611" cy="646331"/>
          </a:xfrm>
          <a:prstGeom prst="rect">
            <a:avLst/>
          </a:prstGeom>
        </p:spPr>
        <p:txBody>
          <a:bodyPr wrap="square">
            <a:spAutoFit/>
          </a:bodyPr>
          <a:lstStyle/>
          <a:p>
            <a:pPr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12 : </a:t>
            </a:r>
            <a:r>
              <a:rPr lang="en-US" dirty="0">
                <a:solidFill>
                  <a:srgbClr val="FFC000"/>
                </a:solidFill>
              </a:rPr>
              <a:t>Resource Server → validates tokens to allow the access to protected resources</a:t>
            </a:r>
          </a:p>
          <a:p>
            <a:pPr marL="0" lvl="2" algn="ctr"/>
            <a:r>
              <a:rPr lang="en-US" dirty="0">
                <a:solidFill>
                  <a:srgbClr val="C00000"/>
                </a:solidFill>
                <a:latin typeface="Calibri" panose="020F0502020204030204" pitchFamily="34" charset="0"/>
                <a:cs typeface="Calibri" panose="020F0502020204030204" pitchFamily="34" charset="0"/>
              </a:rPr>
              <a:t>JWT Token Verification </a:t>
            </a:r>
            <a:r>
              <a:rPr lang="en-US" dirty="0">
                <a:solidFill>
                  <a:srgbClr val="C00000"/>
                </a:solidFill>
              </a:rPr>
              <a:t>Fails – 401 Unauthorized / Access Denied</a:t>
            </a: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8700654" y="2991950"/>
            <a:ext cx="339217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2" indent="-171450">
              <a:buFont typeface="Arial" panose="020B0604020202020204" pitchFamily="34" charset="0"/>
              <a:buChar char="•"/>
            </a:pPr>
            <a:r>
              <a:rPr lang="en-US" sz="1400" dirty="0">
                <a:solidFill>
                  <a:srgbClr val="FFC000"/>
                </a:solidFill>
                <a:latin typeface="Calibri" panose="020F0502020204030204" pitchFamily="34" charset="0"/>
                <a:ea typeface="Calibri" panose="020F0502020204030204" pitchFamily="34" charset="0"/>
                <a:cs typeface="Calibri" panose="020F0502020204030204" pitchFamily="34" charset="0"/>
              </a:rPr>
              <a:t>If the JWKS endpoint is not reachable:</a:t>
            </a:r>
          </a:p>
          <a:p>
            <a:pPr marL="171450" lvl="2" indent="-17145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628650" lvl="3" indent="-1714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 oAuth Resource </a:t>
            </a:r>
            <a:r>
              <a:rPr lang="en-US" sz="1400" dirty="0">
                <a:solidFill>
                  <a:srgbClr val="FFC000"/>
                </a:solidFill>
                <a:latin typeface="Calibri" panose="020F0502020204030204" pitchFamily="34" charset="0"/>
                <a:ea typeface="Calibri" panose="020F0502020204030204" pitchFamily="34" charset="0"/>
                <a:cs typeface="Calibri" panose="020F0502020204030204" pitchFamily="34" charset="0"/>
              </a:rPr>
              <a:t>Server cannot verify the signature of the access token </a:t>
            </a:r>
            <a:r>
              <a:rPr lang="en-US" sz="1400" dirty="0">
                <a:latin typeface="Calibri" panose="020F0502020204030204" pitchFamily="34" charset="0"/>
                <a:ea typeface="Calibri" panose="020F0502020204030204" pitchFamily="34" charset="0"/>
                <a:cs typeface="Calibri" panose="020F0502020204030204" pitchFamily="34" charset="0"/>
              </a:rPr>
              <a:t>and will respond to the client with </a:t>
            </a:r>
            <a:r>
              <a:rPr lang="en-US" sz="1400" b="1" dirty="0">
                <a:solidFill>
                  <a:srgbClr val="FFC000"/>
                </a:solidFill>
                <a:latin typeface="Calibri" panose="020F0502020204030204" pitchFamily="34" charset="0"/>
                <a:ea typeface="Calibri" panose="020F0502020204030204" pitchFamily="34" charset="0"/>
                <a:cs typeface="Calibri" panose="020F0502020204030204" pitchFamily="34" charset="0"/>
              </a:rPr>
              <a:t>401 Unauthorized.</a:t>
            </a:r>
          </a:p>
          <a:p>
            <a:pPr marL="628650" lvl="3" indent="-17145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628650" lvl="3" indent="-1714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Which result </a:t>
            </a:r>
            <a:r>
              <a:rPr lang="en-US" sz="1400" b="1" dirty="0">
                <a:solidFill>
                  <a:srgbClr val="FFC000"/>
                </a:solidFill>
                <a:latin typeface="Calibri" panose="020F0502020204030204" pitchFamily="34" charset="0"/>
                <a:ea typeface="Calibri" panose="020F0502020204030204" pitchFamily="34" charset="0"/>
                <a:cs typeface="Calibri" panose="020F0502020204030204" pitchFamily="34" charset="0"/>
              </a:rPr>
              <a:t>access denied </a:t>
            </a:r>
            <a:r>
              <a:rPr lang="en-US" sz="1400" dirty="0">
                <a:latin typeface="Calibri" panose="020F0502020204030204" pitchFamily="34" charset="0"/>
                <a:ea typeface="Calibri" panose="020F0502020204030204" pitchFamily="34" charset="0"/>
                <a:cs typeface="Calibri" panose="020F0502020204030204" pitchFamily="34" charset="0"/>
              </a:rPr>
              <a:t>to the end user.</a:t>
            </a:r>
          </a:p>
        </p:txBody>
      </p:sp>
      <p:sp>
        <p:nvSpPr>
          <p:cNvPr id="12" name="Rectangle 11"/>
          <p:cNvSpPr/>
          <p:nvPr/>
        </p:nvSpPr>
        <p:spPr>
          <a:xfrm>
            <a:off x="8829502" y="1943899"/>
            <a:ext cx="3263329" cy="307777"/>
          </a:xfrm>
          <a:prstGeom prst="rect">
            <a:avLst/>
          </a:prstGeom>
        </p:spPr>
        <p:txBody>
          <a:bodyPr wrap="none">
            <a:spAutoFit/>
          </a:bodyPr>
          <a:lstStyle/>
          <a:p>
            <a:r>
              <a:rPr lang="en-US" sz="1400" dirty="0">
                <a:solidFill>
                  <a:srgbClr val="FFC000"/>
                </a:solidFill>
                <a:latin typeface="Calibri" panose="020F0502020204030204" pitchFamily="34" charset="0"/>
                <a:ea typeface="Calibri" panose="020F0502020204030204" pitchFamily="34" charset="0"/>
                <a:cs typeface="Calibri" panose="020F0502020204030204" pitchFamily="34" charset="0"/>
              </a:rPr>
              <a:t>https://auth.lab.ae/.well-known/jwks.json</a:t>
            </a:r>
          </a:p>
        </p:txBody>
      </p:sp>
      <p:sp>
        <p:nvSpPr>
          <p:cNvPr id="11" name="Up Arrow 10"/>
          <p:cNvSpPr/>
          <p:nvPr/>
        </p:nvSpPr>
        <p:spPr>
          <a:xfrm>
            <a:off x="10173231" y="2457816"/>
            <a:ext cx="207818" cy="32799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3"/>
          <a:stretch>
            <a:fillRect/>
          </a:stretch>
        </p:blipFill>
        <p:spPr>
          <a:xfrm>
            <a:off x="414337" y="977855"/>
            <a:ext cx="8081270" cy="5627018"/>
          </a:xfrm>
          <a:prstGeom prst="rect">
            <a:avLst/>
          </a:prstGeom>
        </p:spPr>
      </p:pic>
    </p:spTree>
    <p:extLst>
      <p:ext uri="{BB962C8B-B14F-4D97-AF65-F5344CB8AC3E}">
        <p14:creationId xmlns:p14="http://schemas.microsoft.com/office/powerpoint/2010/main" val="44134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078337" y="682535"/>
            <a:ext cx="3884135" cy="369332"/>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01 : </a:t>
            </a:r>
            <a:r>
              <a:rPr lang="en-US" dirty="0">
                <a:solidFill>
                  <a:srgbClr val="FFC000"/>
                </a:solidFill>
                <a:latin typeface="Berlin Sans FB" panose="020E0602020502020306" pitchFamily="34" charset="0"/>
                <a:cs typeface="Calibri" panose="020F0502020204030204" pitchFamily="34" charset="0"/>
              </a:rPr>
              <a:t>User connect myapp.lab.ae</a:t>
            </a:r>
            <a:endParaRPr lang="en-GB" altLang="en-US" dirty="0">
              <a:solidFill>
                <a:srgbClr val="FFC000"/>
              </a:solidFill>
              <a:latin typeface="Berlin Sans FB" panose="020E0602020502020306"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7193807" y="2744923"/>
            <a:ext cx="457028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latin typeface="Calibri" panose="020F0502020204030204" pitchFamily="34" charset="0"/>
                <a:cs typeface="Calibri" panose="020F0502020204030204" pitchFamily="34" charset="0"/>
              </a:rPr>
              <a:t>The user opens secure web application </a:t>
            </a:r>
            <a:r>
              <a:rPr lang="en-US" altLang="en-US" dirty="0">
                <a:solidFill>
                  <a:srgbClr val="FFC000"/>
                </a:solidFill>
                <a:latin typeface="Calibri" panose="020F0502020204030204" pitchFamily="34" charset="0"/>
                <a:cs typeface="Calibri" panose="020F0502020204030204" pitchFamily="34" charset="0"/>
              </a:rPr>
              <a:t>(for example, https://myapp.lab.ae:5000) </a:t>
            </a:r>
            <a:r>
              <a:rPr lang="en-US" altLang="en-US" dirty="0">
                <a:latin typeface="Calibri" panose="020F0502020204030204" pitchFamily="34" charset="0"/>
                <a:cs typeface="Calibri" panose="020F0502020204030204" pitchFamily="34" charset="0"/>
              </a:rPr>
              <a:t>from the web browser.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latin typeface="Calibri" panose="020F0502020204030204" pitchFamily="34" charset="0"/>
              <a:cs typeface="Calibri" panose="020F050202020403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latin typeface="Calibri" panose="020F0502020204030204" pitchFamily="34" charset="0"/>
                <a:cs typeface="Calibri" panose="020F0502020204030204" pitchFamily="34" charset="0"/>
              </a:rPr>
              <a:t>The user request reaches to the web server.</a:t>
            </a:r>
          </a:p>
        </p:txBody>
      </p:sp>
      <p:pic>
        <p:nvPicPr>
          <p:cNvPr id="2" name="Picture 1"/>
          <p:cNvPicPr>
            <a:picLocks noChangeAspect="1"/>
          </p:cNvPicPr>
          <p:nvPr/>
        </p:nvPicPr>
        <p:blipFill>
          <a:blip r:embed="rId3"/>
          <a:stretch>
            <a:fillRect/>
          </a:stretch>
        </p:blipFill>
        <p:spPr>
          <a:xfrm>
            <a:off x="317615" y="2181473"/>
            <a:ext cx="6876192" cy="3488870"/>
          </a:xfrm>
          <a:prstGeom prst="rect">
            <a:avLst/>
          </a:prstGeom>
        </p:spPr>
      </p:pic>
      <p:pic>
        <p:nvPicPr>
          <p:cNvPr id="8" name="Picture 7"/>
          <p:cNvPicPr>
            <a:picLocks noChangeAspect="1"/>
          </p:cNvPicPr>
          <p:nvPr/>
        </p:nvPicPr>
        <p:blipFill>
          <a:blip r:embed="rId4"/>
          <a:stretch>
            <a:fillRect/>
          </a:stretch>
        </p:blipFill>
        <p:spPr>
          <a:xfrm>
            <a:off x="5834783" y="2457505"/>
            <a:ext cx="416388" cy="375025"/>
          </a:xfrm>
          <a:prstGeom prst="rect">
            <a:avLst/>
          </a:prstGeom>
        </p:spPr>
      </p:pic>
    </p:spTree>
    <p:extLst>
      <p:ext uri="{BB962C8B-B14F-4D97-AF65-F5344CB8AC3E}">
        <p14:creationId xmlns:p14="http://schemas.microsoft.com/office/powerpoint/2010/main" val="1273342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96804" y="190377"/>
            <a:ext cx="9693611" cy="646331"/>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12: </a:t>
            </a:r>
            <a:r>
              <a:rPr lang="en-US" dirty="0">
                <a:solidFill>
                  <a:srgbClr val="FFC000"/>
                </a:solidFill>
              </a:rPr>
              <a:t>Resource Server → validates tokens to allow the access to protected resources</a:t>
            </a:r>
            <a:endParaRPr lang="en-US" dirty="0">
              <a:solidFill>
                <a:srgbClr val="FFC000"/>
              </a:solidFill>
              <a:latin typeface="Calibri" panose="020F0502020204030204" pitchFamily="34" charset="0"/>
              <a:cs typeface="Calibri" panose="020F0502020204030204" pitchFamily="34" charset="0"/>
            </a:endParaRPr>
          </a:p>
          <a:p>
            <a:pPr marL="0" lvl="2" algn="ctr"/>
            <a:r>
              <a:rPr lang="en-US" dirty="0">
                <a:solidFill>
                  <a:schemeClr val="accent1">
                    <a:lumMod val="40000"/>
                    <a:lumOff val="60000"/>
                  </a:schemeClr>
                </a:solidFill>
                <a:latin typeface="Calibri" panose="020F0502020204030204" pitchFamily="34" charset="0"/>
                <a:cs typeface="Calibri" panose="020F0502020204030204" pitchFamily="34" charset="0"/>
              </a:rPr>
              <a:t>JWT Token Verification successful – Protected resource access is allowed</a:t>
            </a: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8524701" y="1630915"/>
            <a:ext cx="340984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2"/>
            <a:endParaRPr lang="en-US" sz="1400" dirty="0">
              <a:solidFill>
                <a:schemeClr val="accent1">
                  <a:lumMod val="60000"/>
                  <a:lumOff val="40000"/>
                </a:schemeClr>
              </a:solidFill>
              <a:latin typeface="Calibri" panose="020F0502020204030204" pitchFamily="34" charset="0"/>
              <a:cs typeface="Calibri" panose="020F0502020204030204" pitchFamily="34" charset="0"/>
            </a:endParaRPr>
          </a:p>
          <a:p>
            <a:pPr marL="171450" lvl="2" indent="-171450">
              <a:buFont typeface="Arial" panose="020B0604020202020204" pitchFamily="34" charset="0"/>
              <a:buChar char="•"/>
            </a:pPr>
            <a:r>
              <a:rPr lang="en-US" sz="1400" dirty="0">
                <a:solidFill>
                  <a:schemeClr val="accent1">
                    <a:lumMod val="60000"/>
                    <a:lumOff val="40000"/>
                  </a:schemeClr>
                </a:solidFill>
                <a:latin typeface="Calibri" panose="020F0502020204030204" pitchFamily="34" charset="0"/>
                <a:cs typeface="Calibri" panose="020F0502020204030204" pitchFamily="34" charset="0"/>
              </a:rPr>
              <a:t>If the JWKS endpoint is reachable:</a:t>
            </a:r>
          </a:p>
          <a:p>
            <a:pPr marL="0" lvl="2"/>
            <a:endParaRPr lang="en-US" sz="1400" dirty="0">
              <a:latin typeface="Calibri" panose="020F0502020204030204" pitchFamily="34" charset="0"/>
              <a:cs typeface="Calibri" panose="020F0502020204030204" pitchFamily="34" charset="0"/>
            </a:endParaRPr>
          </a:p>
          <a:p>
            <a:pPr marL="628650" lvl="3"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The Resource Server downloads the public key and then validates the token claims:</a:t>
            </a:r>
          </a:p>
          <a:p>
            <a:pPr marL="171450" lvl="2" indent="-1714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628650" lvl="3" indent="-171450">
              <a:buFont typeface="Arial" panose="020B0604020202020204" pitchFamily="34" charset="0"/>
              <a:buChar char="•"/>
            </a:pPr>
            <a:r>
              <a:rPr lang="en-US" sz="1400" b="1" dirty="0" err="1">
                <a:solidFill>
                  <a:srgbClr val="FFC000"/>
                </a:solidFill>
                <a:latin typeface="Calibri" panose="020F0502020204030204" pitchFamily="34" charset="0"/>
                <a:cs typeface="Calibri" panose="020F0502020204030204" pitchFamily="34" charset="0"/>
              </a:rPr>
              <a:t>iss</a:t>
            </a:r>
            <a:r>
              <a:rPr lang="en-US" sz="1400" dirty="0">
                <a:latin typeface="Calibri" panose="020F0502020204030204" pitchFamily="34" charset="0"/>
                <a:cs typeface="Calibri" panose="020F0502020204030204" pitchFamily="34" charset="0"/>
              </a:rPr>
              <a:t> → must match the </a:t>
            </a:r>
            <a:r>
              <a:rPr lang="en-US" sz="1400" b="1" dirty="0">
                <a:solidFill>
                  <a:srgbClr val="FFC000"/>
                </a:solidFill>
                <a:latin typeface="Calibri" panose="020F0502020204030204" pitchFamily="34" charset="0"/>
                <a:cs typeface="Calibri" panose="020F0502020204030204" pitchFamily="34" charset="0"/>
              </a:rPr>
              <a:t>Authorization Server (issuer)</a:t>
            </a:r>
          </a:p>
          <a:p>
            <a:pPr marL="171450" lvl="2" indent="-1714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628650" lvl="3" indent="-171450">
              <a:buFont typeface="Arial" panose="020B0604020202020204" pitchFamily="34" charset="0"/>
              <a:buChar char="•"/>
            </a:pPr>
            <a:r>
              <a:rPr lang="en-US" sz="1400" b="1" dirty="0" err="1">
                <a:solidFill>
                  <a:srgbClr val="FFC000"/>
                </a:solidFill>
                <a:latin typeface="Calibri" panose="020F0502020204030204" pitchFamily="34" charset="0"/>
                <a:cs typeface="Calibri" panose="020F0502020204030204" pitchFamily="34" charset="0"/>
              </a:rPr>
              <a:t>aud</a:t>
            </a:r>
            <a:r>
              <a:rPr lang="en-US" sz="1400" dirty="0">
                <a:latin typeface="Calibri" panose="020F0502020204030204" pitchFamily="34" charset="0"/>
                <a:cs typeface="Calibri" panose="020F0502020204030204" pitchFamily="34" charset="0"/>
              </a:rPr>
              <a:t> → must match the </a:t>
            </a:r>
            <a:r>
              <a:rPr lang="en-US" sz="1400" b="1" dirty="0">
                <a:solidFill>
                  <a:srgbClr val="FFC000"/>
                </a:solidFill>
                <a:latin typeface="Calibri" panose="020F0502020204030204" pitchFamily="34" charset="0"/>
                <a:cs typeface="Calibri" panose="020F0502020204030204" pitchFamily="34" charset="0"/>
              </a:rPr>
              <a:t>Resource Server (audience)</a:t>
            </a:r>
          </a:p>
          <a:p>
            <a:pPr marL="171450" lvl="2" indent="-1714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628650" lvl="3" indent="-171450">
              <a:buFont typeface="Arial" panose="020B0604020202020204" pitchFamily="34" charset="0"/>
              <a:buChar char="•"/>
            </a:pPr>
            <a:r>
              <a:rPr lang="en-US" sz="1400" b="1" dirty="0" err="1">
                <a:solidFill>
                  <a:srgbClr val="FFC000"/>
                </a:solidFill>
                <a:latin typeface="Calibri" panose="020F0502020204030204" pitchFamily="34" charset="0"/>
                <a:cs typeface="Calibri" panose="020F0502020204030204" pitchFamily="34" charset="0"/>
              </a:rPr>
              <a:t>exp</a:t>
            </a:r>
            <a:r>
              <a:rPr lang="en-US" sz="1400" dirty="0">
                <a:latin typeface="Calibri" panose="020F0502020204030204" pitchFamily="34" charset="0"/>
                <a:cs typeface="Calibri" panose="020F0502020204030204" pitchFamily="34" charset="0"/>
              </a:rPr>
              <a:t> → ensure the token has </a:t>
            </a:r>
            <a:r>
              <a:rPr lang="en-US" sz="1400" b="1" dirty="0">
                <a:solidFill>
                  <a:srgbClr val="FFC000"/>
                </a:solidFill>
                <a:latin typeface="Calibri" panose="020F0502020204030204" pitchFamily="34" charset="0"/>
                <a:cs typeface="Calibri" panose="020F0502020204030204" pitchFamily="34" charset="0"/>
              </a:rPr>
              <a:t>not expired</a:t>
            </a:r>
          </a:p>
          <a:p>
            <a:pPr marL="171450" lvl="2" indent="-1714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628650" lvl="3" indent="-171450">
              <a:buFont typeface="Arial" panose="020B0604020202020204" pitchFamily="34" charset="0"/>
              <a:buChar char="•"/>
            </a:pPr>
            <a:r>
              <a:rPr lang="en-US" sz="1400" b="1" dirty="0">
                <a:solidFill>
                  <a:srgbClr val="FFC000"/>
                </a:solidFill>
                <a:latin typeface="Calibri" panose="020F0502020204030204" pitchFamily="34" charset="0"/>
                <a:cs typeface="Calibri" panose="020F0502020204030204" pitchFamily="34" charset="0"/>
              </a:rPr>
              <a:t>scope</a:t>
            </a:r>
            <a:r>
              <a:rPr lang="en-US" sz="1400" dirty="0">
                <a:latin typeface="Calibri" panose="020F0502020204030204" pitchFamily="34" charset="0"/>
                <a:cs typeface="Calibri" panose="020F0502020204030204" pitchFamily="34" charset="0"/>
              </a:rPr>
              <a:t> → ensure the token includes the required permissions</a:t>
            </a:r>
          </a:p>
          <a:p>
            <a:pPr marL="171450" lvl="2" indent="-171450">
              <a:buFont typeface="Arial" panose="020B0604020202020204" pitchFamily="34" charset="0"/>
              <a:buChar char="•"/>
            </a:pPr>
            <a:endParaRPr lang="en-US" sz="1400" dirty="0">
              <a:solidFill>
                <a:schemeClr val="accent1">
                  <a:lumMod val="60000"/>
                  <a:lumOff val="40000"/>
                </a:schemeClr>
              </a:solidFill>
              <a:latin typeface="Calibri" panose="020F0502020204030204" pitchFamily="34" charset="0"/>
              <a:cs typeface="Calibri" panose="020F0502020204030204" pitchFamily="34" charset="0"/>
            </a:endParaRPr>
          </a:p>
          <a:p>
            <a:pPr marL="171450" lvl="2" indent="-171450">
              <a:buFont typeface="Arial" panose="020B0604020202020204" pitchFamily="34" charset="0"/>
              <a:buChar char="•"/>
            </a:pPr>
            <a:r>
              <a:rPr lang="en-US" sz="1400" dirty="0">
                <a:solidFill>
                  <a:schemeClr val="accent1">
                    <a:lumMod val="60000"/>
                    <a:lumOff val="40000"/>
                  </a:schemeClr>
                </a:solidFill>
                <a:latin typeface="Calibri" panose="020F0502020204030204" pitchFamily="34" charset="0"/>
                <a:cs typeface="Calibri" panose="020F0502020204030204" pitchFamily="34" charset="0"/>
              </a:rPr>
              <a:t>Once all checks pass, the Resource Server processes the request and serves the protected resource.</a:t>
            </a:r>
          </a:p>
        </p:txBody>
      </p:sp>
      <p:pic>
        <p:nvPicPr>
          <p:cNvPr id="5" name="Picture 4"/>
          <p:cNvPicPr>
            <a:picLocks noChangeAspect="1"/>
          </p:cNvPicPr>
          <p:nvPr/>
        </p:nvPicPr>
        <p:blipFill>
          <a:blip r:embed="rId3"/>
          <a:stretch>
            <a:fillRect/>
          </a:stretch>
        </p:blipFill>
        <p:spPr>
          <a:xfrm>
            <a:off x="109787" y="926032"/>
            <a:ext cx="8252816" cy="5730663"/>
          </a:xfrm>
          <a:prstGeom prst="rect">
            <a:avLst/>
          </a:prstGeom>
        </p:spPr>
      </p:pic>
      <p:sp>
        <p:nvSpPr>
          <p:cNvPr id="8" name="Rectangle 7"/>
          <p:cNvSpPr/>
          <p:nvPr/>
        </p:nvSpPr>
        <p:spPr>
          <a:xfrm>
            <a:off x="8628609" y="1115044"/>
            <a:ext cx="3263329" cy="307777"/>
          </a:xfrm>
          <a:prstGeom prst="rect">
            <a:avLst/>
          </a:prstGeom>
        </p:spPr>
        <p:txBody>
          <a:bodyPr wrap="none">
            <a:spAutoFit/>
          </a:bodyPr>
          <a:lstStyle/>
          <a:p>
            <a:r>
              <a:rPr lang="en-US" sz="1400" dirty="0">
                <a:solidFill>
                  <a:srgbClr val="FFC000"/>
                </a:solidFill>
                <a:latin typeface="Calibri" panose="020F0502020204030204" pitchFamily="34" charset="0"/>
                <a:ea typeface="Calibri" panose="020F0502020204030204" pitchFamily="34" charset="0"/>
                <a:cs typeface="Calibri" panose="020F0502020204030204" pitchFamily="34" charset="0"/>
              </a:rPr>
              <a:t>https://auth.lab.ae/.well-known/jwks.json</a:t>
            </a:r>
          </a:p>
        </p:txBody>
      </p:sp>
      <p:sp>
        <p:nvSpPr>
          <p:cNvPr id="9" name="Up Arrow 8"/>
          <p:cNvSpPr/>
          <p:nvPr/>
        </p:nvSpPr>
        <p:spPr>
          <a:xfrm>
            <a:off x="9968270" y="1466917"/>
            <a:ext cx="207818" cy="327993"/>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8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BB0323-FADF-1189-BF87-0DFCD4963B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7E9776-3FD2-21C2-7AF3-61F34A97AB0E}"/>
              </a:ext>
            </a:extLst>
          </p:cNvPr>
          <p:cNvSpPr>
            <a:spLocks noGrp="1"/>
          </p:cNvSpPr>
          <p:nvPr>
            <p:ph type="title"/>
          </p:nvPr>
        </p:nvSpPr>
        <p:spPr>
          <a:xfrm>
            <a:off x="133565" y="1221784"/>
            <a:ext cx="4423532" cy="2661847"/>
          </a:xfrm>
          <a:noFill/>
        </p:spPr>
        <p:txBody>
          <a:bodyPr anchor="ctr">
            <a:noAutofit/>
          </a:bodyPr>
          <a:lstStyle/>
          <a:p>
            <a:r>
              <a:rPr lang="en-GB" sz="1600" dirty="0">
                <a:solidFill>
                  <a:srgbClr val="FFC000"/>
                </a:solidFill>
                <a:latin typeface="Calibri" panose="020F0502020204030204" pitchFamily="34" charset="0"/>
                <a:cs typeface="Calibri" panose="020F0502020204030204" pitchFamily="34" charset="0"/>
              </a:rPr>
              <a:t>This concludes Chapter 02</a:t>
            </a:r>
            <a:r>
              <a:rPr lang="en-GB" sz="1600" dirty="0">
                <a:solidFill>
                  <a:schemeClr val="tx1">
                    <a:lumMod val="95000"/>
                  </a:schemeClr>
                </a:solidFill>
                <a:latin typeface="Calibri" panose="020F0502020204030204" pitchFamily="34" charset="0"/>
                <a:cs typeface="Calibri" panose="020F0502020204030204" pitchFamily="34" charset="0"/>
              </a:rPr>
              <a:t>, where we discussed how F5 APM functions as an Authorization Server using the OpenID Connect Code Flow.</a:t>
            </a:r>
            <a:br>
              <a:rPr lang="en-GB" sz="1600" dirty="0">
                <a:solidFill>
                  <a:schemeClr val="tx1">
                    <a:lumMod val="95000"/>
                  </a:schemeClr>
                </a:solidFill>
                <a:latin typeface="Calibri" panose="020F0502020204030204" pitchFamily="34" charset="0"/>
                <a:cs typeface="Calibri" panose="020F0502020204030204" pitchFamily="34" charset="0"/>
              </a:rPr>
            </a:br>
            <a:br>
              <a:rPr lang="en-GB" sz="1600" dirty="0">
                <a:solidFill>
                  <a:schemeClr val="tx1">
                    <a:lumMod val="95000"/>
                  </a:schemeClr>
                </a:solidFill>
                <a:latin typeface="Calibri" panose="020F0502020204030204" pitchFamily="34" charset="0"/>
                <a:cs typeface="Calibri" panose="020F0502020204030204" pitchFamily="34" charset="0"/>
              </a:rPr>
            </a:br>
            <a:r>
              <a:rPr lang="en-GB" sz="1600" dirty="0">
                <a:solidFill>
                  <a:srgbClr val="FFC000"/>
                </a:solidFill>
                <a:latin typeface="Calibri" panose="020F0502020204030204" pitchFamily="34" charset="0"/>
                <a:cs typeface="Calibri" panose="020F0502020204030204" pitchFamily="34" charset="0"/>
              </a:rPr>
              <a:t>Please continue watching Chapter 03</a:t>
            </a:r>
            <a:r>
              <a:rPr lang="en-GB" sz="1600" dirty="0">
                <a:solidFill>
                  <a:schemeClr val="tx1">
                    <a:lumMod val="95000"/>
                  </a:schemeClr>
                </a:solidFill>
                <a:latin typeface="Calibri" panose="020F0502020204030204" pitchFamily="34" charset="0"/>
                <a:cs typeface="Calibri" panose="020F0502020204030204" pitchFamily="34" charset="0"/>
              </a:rPr>
              <a:t>, where we’ll learn how to configure and test F5 APM as an Authorization Server using OpenID Connect Code flow.</a:t>
            </a:r>
            <a:br>
              <a:rPr lang="en-GB" sz="1600" dirty="0">
                <a:solidFill>
                  <a:schemeClr val="tx1">
                    <a:lumMod val="95000"/>
                  </a:schemeClr>
                </a:solidFill>
                <a:latin typeface="Calibri" panose="020F0502020204030204" pitchFamily="34" charset="0"/>
                <a:cs typeface="Calibri" panose="020F0502020204030204" pitchFamily="34" charset="0"/>
              </a:rPr>
            </a:br>
            <a:br>
              <a:rPr lang="en-GB" sz="1600" dirty="0">
                <a:solidFill>
                  <a:schemeClr val="tx1">
                    <a:lumMod val="95000"/>
                  </a:schemeClr>
                </a:solidFill>
                <a:latin typeface="Calibri" panose="020F0502020204030204" pitchFamily="34" charset="0"/>
                <a:cs typeface="Calibri" panose="020F0502020204030204" pitchFamily="34" charset="0"/>
              </a:rPr>
            </a:br>
            <a:r>
              <a:rPr lang="en-GB" sz="1600" dirty="0">
                <a:solidFill>
                  <a:schemeClr val="tx1">
                    <a:lumMod val="95000"/>
                  </a:schemeClr>
                </a:solidFill>
                <a:latin typeface="Calibri" panose="020F0502020204030204" pitchFamily="34" charset="0"/>
                <a:cs typeface="Calibri" panose="020F0502020204030204" pitchFamily="34" charset="0"/>
              </a:rPr>
              <a:t>Thank you for watching!</a:t>
            </a:r>
            <a:endParaRPr lang="en-US" sz="1600" dirty="0">
              <a:solidFill>
                <a:schemeClr val="tx1">
                  <a:lumMod val="9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109F75F7-F209-59F2-8CCA-6A20A299E2AB}"/>
              </a:ext>
            </a:extLst>
          </p:cNvPr>
          <p:cNvPicPr>
            <a:picLocks noChangeAspect="1"/>
          </p:cNvPicPr>
          <p:nvPr/>
        </p:nvPicPr>
        <p:blipFill>
          <a:blip r:embed="rId3"/>
          <a:stretch>
            <a:fillRect/>
          </a:stretch>
        </p:blipFill>
        <p:spPr>
          <a:xfrm>
            <a:off x="1793942" y="3937624"/>
            <a:ext cx="1457940" cy="1752918"/>
          </a:xfrm>
          <a:prstGeom prst="rect">
            <a:avLst/>
          </a:prstGeom>
        </p:spPr>
      </p:pic>
      <p:sp>
        <p:nvSpPr>
          <p:cNvPr id="6" name="Rectangle 5"/>
          <p:cNvSpPr/>
          <p:nvPr/>
        </p:nvSpPr>
        <p:spPr>
          <a:xfrm>
            <a:off x="2135931" y="326168"/>
            <a:ext cx="8714320" cy="646331"/>
          </a:xfrm>
          <a:prstGeom prst="rect">
            <a:avLst/>
          </a:prstGeom>
        </p:spPr>
        <p:txBody>
          <a:bodyPr wrap="square">
            <a:spAutoFit/>
          </a:bodyPr>
          <a:lstStyle/>
          <a:p>
            <a:pPr algn="ctr"/>
            <a:r>
              <a:rPr lang="en-US" dirty="0">
                <a:solidFill>
                  <a:schemeClr val="accent2">
                    <a:lumMod val="60000"/>
                    <a:lumOff val="40000"/>
                  </a:schemeClr>
                </a:solidFill>
              </a:rPr>
              <a:t>Chapter 02 </a:t>
            </a:r>
            <a:r>
              <a:rPr lang="en-US" dirty="0"/>
              <a:t>– </a:t>
            </a:r>
            <a:r>
              <a:rPr lang="en-US" dirty="0">
                <a:latin typeface="Calibri" panose="020F0502020204030204" pitchFamily="34" charset="0"/>
                <a:cs typeface="Calibri" panose="020F0502020204030204" pitchFamily="34" charset="0"/>
              </a:rPr>
              <a:t>F5 APM functions as an Authorization Server using the OpenID Connect Authorization Code Flow</a:t>
            </a:r>
            <a:endParaRPr lang="en-US" dirty="0">
              <a:solidFill>
                <a:srgbClr val="FFC000"/>
              </a:solidFill>
            </a:endParaRPr>
          </a:p>
        </p:txBody>
      </p:sp>
      <p:pic>
        <p:nvPicPr>
          <p:cNvPr id="8" name="Picture 7"/>
          <p:cNvPicPr>
            <a:picLocks noChangeAspect="1"/>
          </p:cNvPicPr>
          <p:nvPr/>
        </p:nvPicPr>
        <p:blipFill>
          <a:blip r:embed="rId4"/>
          <a:stretch>
            <a:fillRect/>
          </a:stretch>
        </p:blipFill>
        <p:spPr>
          <a:xfrm>
            <a:off x="4557096" y="1221784"/>
            <a:ext cx="7479733" cy="5193843"/>
          </a:xfrm>
          <a:prstGeom prst="rect">
            <a:avLst/>
          </a:prstGeom>
        </p:spPr>
      </p:pic>
    </p:spTree>
    <p:extLst>
      <p:ext uri="{BB962C8B-B14F-4D97-AF65-F5344CB8AC3E}">
        <p14:creationId xmlns:p14="http://schemas.microsoft.com/office/powerpoint/2010/main" val="36927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96860" y="624204"/>
            <a:ext cx="8163097" cy="646331"/>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02 : </a:t>
            </a:r>
            <a:r>
              <a:rPr lang="en-US" dirty="0">
                <a:solidFill>
                  <a:srgbClr val="FFC000"/>
                </a:solidFill>
                <a:latin typeface="Berlin Sans FB" panose="020E0602020502020306" pitchFamily="34" charset="0"/>
                <a:cs typeface="Calibri" panose="020F0502020204030204" pitchFamily="34" charset="0"/>
              </a:rPr>
              <a:t>MyApp application validate the request and found the user is not authenticated</a:t>
            </a:r>
            <a:endParaRPr lang="en-GB" altLang="en-US" dirty="0">
              <a:solidFill>
                <a:srgbClr val="FFC000"/>
              </a:solidFill>
              <a:latin typeface="Berlin Sans FB" panose="020E0602020502020306"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7156601" y="2481184"/>
            <a:ext cx="476384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MyApp receives and checks the incoming user request.</a:t>
            </a:r>
          </a:p>
          <a:p>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It’s a new request, and MyApp needs to know who the user is, but the request doesn't contain any user identity information yet.</a:t>
            </a: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Since this is a publicly accessible but secure web application, the user must be authenticated to access protected resources.</a:t>
            </a: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At this point, the user is not authenticated.</a:t>
            </a:r>
          </a:p>
        </p:txBody>
      </p:sp>
      <p:pic>
        <p:nvPicPr>
          <p:cNvPr id="6" name="Picture 5"/>
          <p:cNvPicPr>
            <a:picLocks noChangeAspect="1"/>
          </p:cNvPicPr>
          <p:nvPr/>
        </p:nvPicPr>
        <p:blipFill>
          <a:blip r:embed="rId3"/>
          <a:stretch>
            <a:fillRect/>
          </a:stretch>
        </p:blipFill>
        <p:spPr>
          <a:xfrm>
            <a:off x="283549" y="1736378"/>
            <a:ext cx="6723424" cy="4268038"/>
          </a:xfrm>
          <a:prstGeom prst="rect">
            <a:avLst/>
          </a:prstGeom>
        </p:spPr>
      </p:pic>
    </p:spTree>
    <p:extLst>
      <p:ext uri="{BB962C8B-B14F-4D97-AF65-F5344CB8AC3E}">
        <p14:creationId xmlns:p14="http://schemas.microsoft.com/office/powerpoint/2010/main" val="194989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93694" y="417684"/>
            <a:ext cx="8163097" cy="646331"/>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02 : </a:t>
            </a:r>
            <a:r>
              <a:rPr lang="en-US" dirty="0">
                <a:solidFill>
                  <a:srgbClr val="FFC000"/>
                </a:solidFill>
                <a:latin typeface="Berlin Sans FB" panose="020E0602020502020306" pitchFamily="34" charset="0"/>
                <a:cs typeface="Calibri" panose="020F0502020204030204" pitchFamily="34" charset="0"/>
              </a:rPr>
              <a:t>MyApp application redirect the users to authenticate using oAuth Authorization Server</a:t>
            </a:r>
            <a:endParaRPr lang="en-GB" altLang="en-US" dirty="0">
              <a:solidFill>
                <a:srgbClr val="FFC000"/>
              </a:solidFill>
              <a:latin typeface="Berlin Sans FB" panose="020E0602020502020306"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611420" y="1544404"/>
            <a:ext cx="5226754" cy="463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200" b="1" dirty="0">
                <a:latin typeface="Calibri" panose="020F0502020204030204" pitchFamily="34" charset="0"/>
                <a:cs typeface="Calibri" panose="020F0502020204030204" pitchFamily="34" charset="0"/>
              </a:rPr>
              <a:t>MyApp is configured as both an OAuth Client and a oAuth Resource Server.</a:t>
            </a:r>
            <a:endParaRPr lang="en-US" sz="1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If the user is not authenticated, the </a:t>
            </a:r>
            <a:r>
              <a:rPr lang="en-US" sz="1200" b="1" dirty="0">
                <a:latin typeface="Calibri" panose="020F0502020204030204" pitchFamily="34" charset="0"/>
                <a:cs typeface="Calibri" panose="020F0502020204030204" pitchFamily="34" charset="0"/>
              </a:rPr>
              <a:t>OAuth Client</a:t>
            </a:r>
            <a:r>
              <a:rPr lang="en-US" sz="1200" dirty="0">
                <a:latin typeface="Calibri" panose="020F0502020204030204" pitchFamily="34" charset="0"/>
                <a:cs typeface="Calibri" panose="020F0502020204030204" pitchFamily="34" charset="0"/>
              </a:rPr>
              <a:t> role is responsible for redirecting the user to the </a:t>
            </a:r>
            <a:r>
              <a:rPr lang="en-US" sz="1200" b="1" dirty="0">
                <a:latin typeface="Calibri" panose="020F0502020204030204" pitchFamily="34" charset="0"/>
                <a:cs typeface="Calibri" panose="020F0502020204030204" pitchFamily="34" charset="0"/>
              </a:rPr>
              <a:t>OAuth Authorization Server</a:t>
            </a:r>
            <a:r>
              <a:rPr lang="en-US" sz="1200" dirty="0">
                <a:latin typeface="Calibri" panose="020F0502020204030204" pitchFamily="34" charset="0"/>
                <a:cs typeface="Calibri" panose="020F0502020204030204" pitchFamily="34" charset="0"/>
              </a:rPr>
              <a:t> for authentication.</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This Oauth Client Configuration includes the following details:</a:t>
            </a:r>
          </a:p>
          <a:p>
            <a:pPr marL="971550" lvl="1" indent="-285750"/>
            <a:r>
              <a:rPr lang="en-US" b="1" dirty="0">
                <a:solidFill>
                  <a:srgbClr val="FFC000"/>
                </a:solidFill>
                <a:latin typeface="Calibri" panose="020F0502020204030204" pitchFamily="34" charset="0"/>
                <a:cs typeface="Calibri" panose="020F0502020204030204" pitchFamily="34" charset="0"/>
              </a:rPr>
              <a:t>Authorization Server URL</a:t>
            </a:r>
          </a:p>
          <a:p>
            <a:pPr marL="971550" lvl="1" indent="-285750"/>
            <a:r>
              <a:rPr lang="en-US" b="1" dirty="0">
                <a:solidFill>
                  <a:srgbClr val="FFC000"/>
                </a:solidFill>
                <a:latin typeface="Calibri" panose="020F0502020204030204" pitchFamily="34" charset="0"/>
                <a:cs typeface="Calibri" panose="020F0502020204030204" pitchFamily="34" charset="0"/>
              </a:rPr>
              <a:t>Client ID:</a:t>
            </a:r>
            <a:r>
              <a:rPr lang="en-US" dirty="0">
                <a:solidFill>
                  <a:srgbClr val="FFC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 unique identifier for client to connect Authorization server. It is created in Oauth Authorization server and shared it with the Oauth client </a:t>
            </a:r>
          </a:p>
          <a:p>
            <a:pPr marL="971550" lvl="1" indent="-285750"/>
            <a:r>
              <a:rPr lang="en-US" b="1" dirty="0">
                <a:solidFill>
                  <a:srgbClr val="FFC000"/>
                </a:solidFill>
                <a:latin typeface="Calibri" panose="020F0502020204030204" pitchFamily="34" charset="0"/>
                <a:cs typeface="Calibri" panose="020F0502020204030204" pitchFamily="34" charset="0"/>
              </a:rPr>
              <a:t>Response Type:</a:t>
            </a:r>
            <a:r>
              <a:rPr lang="en-US" dirty="0">
                <a:solidFill>
                  <a:srgbClr val="FFC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Specifies what type of response the client expects from the server. In our case, since this is a web application, we are using the Authorization Code Flow, which is considered the most secure method.</a:t>
            </a:r>
          </a:p>
          <a:p>
            <a:pPr marL="971550" lvl="1" indent="-285750"/>
            <a:r>
              <a:rPr lang="en-US" b="1" dirty="0">
                <a:solidFill>
                  <a:srgbClr val="FFC000"/>
                </a:solidFill>
                <a:latin typeface="Calibri" panose="020F0502020204030204" pitchFamily="34" charset="0"/>
                <a:cs typeface="Calibri" panose="020F0502020204030204" pitchFamily="34" charset="0"/>
              </a:rPr>
              <a:t>Scope:</a:t>
            </a:r>
            <a:r>
              <a:rPr lang="en-US" dirty="0">
                <a:solidFill>
                  <a:srgbClr val="FFC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Defines what information (claims) will be retrieved after successful authentication.</a:t>
            </a:r>
          </a:p>
          <a:p>
            <a:pPr marL="971550" lvl="1" indent="-285750"/>
            <a:r>
              <a:rPr lang="en-US" dirty="0">
                <a:solidFill>
                  <a:srgbClr val="FFC000"/>
                </a:solidFill>
                <a:latin typeface="Calibri" panose="020F0502020204030204" pitchFamily="34" charset="0"/>
                <a:cs typeface="Calibri" panose="020F0502020204030204" pitchFamily="34" charset="0"/>
              </a:rPr>
              <a:t>Redirect URI: </a:t>
            </a:r>
            <a:r>
              <a:rPr lang="en-US" dirty="0">
                <a:latin typeface="Calibri" panose="020F0502020204030204" pitchFamily="34" charset="0"/>
                <a:cs typeface="Calibri" panose="020F0502020204030204" pitchFamily="34" charset="0"/>
              </a:rPr>
              <a:t>the URL where the client will be redirected after successful authentication.</a:t>
            </a:r>
          </a:p>
        </p:txBody>
      </p:sp>
      <p:sp>
        <p:nvSpPr>
          <p:cNvPr id="4" name="Rectangle 1"/>
          <p:cNvSpPr>
            <a:spLocks noChangeArrowheads="1"/>
          </p:cNvSpPr>
          <p:nvPr/>
        </p:nvSpPr>
        <p:spPr bwMode="auto">
          <a:xfrm rot="10800000" flipV="1">
            <a:off x="7006973" y="3493911"/>
            <a:ext cx="49881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endParaRPr lang="en-US" dirty="0"/>
          </a:p>
        </p:txBody>
      </p:sp>
      <p:pic>
        <p:nvPicPr>
          <p:cNvPr id="6" name="Picture 5"/>
          <p:cNvPicPr>
            <a:picLocks noChangeAspect="1"/>
          </p:cNvPicPr>
          <p:nvPr/>
        </p:nvPicPr>
        <p:blipFill>
          <a:blip r:embed="rId3"/>
          <a:stretch>
            <a:fillRect/>
          </a:stretch>
        </p:blipFill>
        <p:spPr>
          <a:xfrm>
            <a:off x="222799" y="1685772"/>
            <a:ext cx="6388621" cy="4354944"/>
          </a:xfrm>
          <a:prstGeom prst="rect">
            <a:avLst/>
          </a:prstGeom>
        </p:spPr>
      </p:pic>
    </p:spTree>
    <p:extLst>
      <p:ext uri="{BB962C8B-B14F-4D97-AF65-F5344CB8AC3E}">
        <p14:creationId xmlns:p14="http://schemas.microsoft.com/office/powerpoint/2010/main" val="32384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4"/>
          <p:cNvSpPr>
            <a:spLocks noGrp="1" noChangeArrowheads="1"/>
          </p:cNvSpPr>
          <p:nvPr>
            <p:ph sz="quarter" idx="13"/>
          </p:nvPr>
        </p:nvSpPr>
        <p:spPr bwMode="auto">
          <a:xfrm>
            <a:off x="6215866" y="1651452"/>
            <a:ext cx="5622308" cy="442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200" b="1" dirty="0">
                <a:latin typeface="Calibri" panose="020F0502020204030204" pitchFamily="34" charset="0"/>
                <a:cs typeface="Calibri" panose="020F0502020204030204" pitchFamily="34" charset="0"/>
              </a:rPr>
              <a:t>MyApp is configured as both an OAuth Client and a oAuth Resource Server.</a:t>
            </a:r>
            <a:endParaRPr lang="en-US" sz="1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If the user is not authenticated, the </a:t>
            </a:r>
            <a:r>
              <a:rPr lang="en-US" sz="1200" b="1" dirty="0">
                <a:latin typeface="Calibri" panose="020F0502020204030204" pitchFamily="34" charset="0"/>
                <a:cs typeface="Calibri" panose="020F0502020204030204" pitchFamily="34" charset="0"/>
              </a:rPr>
              <a:t>OAuth Client</a:t>
            </a:r>
            <a:r>
              <a:rPr lang="en-US" sz="1200" dirty="0">
                <a:latin typeface="Calibri" panose="020F0502020204030204" pitchFamily="34" charset="0"/>
                <a:cs typeface="Calibri" panose="020F0502020204030204" pitchFamily="34" charset="0"/>
              </a:rPr>
              <a:t> role is responsible for redirecting the user to the </a:t>
            </a:r>
            <a:r>
              <a:rPr lang="en-US" sz="1200" b="1" dirty="0">
                <a:latin typeface="Calibri" panose="020F0502020204030204" pitchFamily="34" charset="0"/>
                <a:cs typeface="Calibri" panose="020F0502020204030204" pitchFamily="34" charset="0"/>
              </a:rPr>
              <a:t>OAuth Authorization Server</a:t>
            </a:r>
            <a:r>
              <a:rPr lang="en-US" sz="1200" dirty="0">
                <a:latin typeface="Calibri" panose="020F0502020204030204" pitchFamily="34" charset="0"/>
                <a:cs typeface="Calibri" panose="020F0502020204030204" pitchFamily="34" charset="0"/>
              </a:rPr>
              <a:t> for authentication.</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This Oauth Client Configuration includes the following details:</a:t>
            </a:r>
          </a:p>
          <a:p>
            <a:pPr marL="971550" lvl="1" indent="-285750"/>
            <a:r>
              <a:rPr lang="en-US" b="1" dirty="0">
                <a:solidFill>
                  <a:srgbClr val="FFC000"/>
                </a:solidFill>
                <a:latin typeface="Calibri" panose="020F0502020204030204" pitchFamily="34" charset="0"/>
                <a:cs typeface="Calibri" panose="020F0502020204030204" pitchFamily="34" charset="0"/>
              </a:rPr>
              <a:t>Authorization Server URL</a:t>
            </a:r>
          </a:p>
          <a:p>
            <a:pPr marL="971550" lvl="1" indent="-285750"/>
            <a:r>
              <a:rPr lang="en-US" b="1" dirty="0">
                <a:solidFill>
                  <a:srgbClr val="FFC000"/>
                </a:solidFill>
                <a:latin typeface="Calibri" panose="020F0502020204030204" pitchFamily="34" charset="0"/>
                <a:cs typeface="Calibri" panose="020F0502020204030204" pitchFamily="34" charset="0"/>
              </a:rPr>
              <a:t>Client ID:</a:t>
            </a:r>
            <a:r>
              <a:rPr lang="en-US" dirty="0">
                <a:solidFill>
                  <a:srgbClr val="FFC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 unique identifier for client to connect Authorization server. It is created in Oauth Authorization server and shared it with the Oauth client </a:t>
            </a:r>
          </a:p>
          <a:p>
            <a:pPr marL="971550" lvl="1" indent="-285750"/>
            <a:r>
              <a:rPr lang="en-US" b="1" dirty="0">
                <a:solidFill>
                  <a:srgbClr val="FFC000"/>
                </a:solidFill>
                <a:latin typeface="Calibri" panose="020F0502020204030204" pitchFamily="34" charset="0"/>
                <a:cs typeface="Calibri" panose="020F0502020204030204" pitchFamily="34" charset="0"/>
              </a:rPr>
              <a:t>Response Type:</a:t>
            </a:r>
            <a:r>
              <a:rPr lang="en-US" dirty="0">
                <a:solidFill>
                  <a:srgbClr val="FFC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Specifies what type of response the client expects from the server. In our case, since this is a web application, we are using the Authorization Code Flow, which is considered the most secure method.</a:t>
            </a:r>
          </a:p>
          <a:p>
            <a:pPr marL="971550" lvl="1" indent="-285750"/>
            <a:r>
              <a:rPr lang="en-US" b="1" dirty="0">
                <a:solidFill>
                  <a:srgbClr val="FFC000"/>
                </a:solidFill>
                <a:latin typeface="Calibri" panose="020F0502020204030204" pitchFamily="34" charset="0"/>
                <a:cs typeface="Calibri" panose="020F0502020204030204" pitchFamily="34" charset="0"/>
              </a:rPr>
              <a:t>Scope:</a:t>
            </a:r>
            <a:r>
              <a:rPr lang="en-US" dirty="0">
                <a:solidFill>
                  <a:srgbClr val="FFC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Defines what information (claims) will be retrieved after successful authentication.</a:t>
            </a:r>
          </a:p>
          <a:p>
            <a:pPr marL="971550" lvl="1" indent="-285750"/>
            <a:r>
              <a:rPr lang="en-US" dirty="0">
                <a:solidFill>
                  <a:srgbClr val="FFC000"/>
                </a:solidFill>
                <a:latin typeface="Calibri" panose="020F0502020204030204" pitchFamily="34" charset="0"/>
                <a:cs typeface="Calibri" panose="020F0502020204030204" pitchFamily="34" charset="0"/>
              </a:rPr>
              <a:t>Redirect URI: </a:t>
            </a:r>
            <a:r>
              <a:rPr lang="en-US" dirty="0">
                <a:latin typeface="Calibri" panose="020F0502020204030204" pitchFamily="34" charset="0"/>
                <a:cs typeface="Calibri" panose="020F0502020204030204" pitchFamily="34" charset="0"/>
              </a:rPr>
              <a:t>the URL where the client will be redirected after successful authentication.</a:t>
            </a:r>
          </a:p>
        </p:txBody>
      </p:sp>
      <p:sp>
        <p:nvSpPr>
          <p:cNvPr id="4" name="Rectangle 1"/>
          <p:cNvSpPr>
            <a:spLocks noChangeArrowheads="1"/>
          </p:cNvSpPr>
          <p:nvPr/>
        </p:nvSpPr>
        <p:spPr bwMode="auto">
          <a:xfrm rot="10800000" flipV="1">
            <a:off x="7006973" y="3493911"/>
            <a:ext cx="49881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endParaRPr lang="en-US" dirty="0"/>
          </a:p>
        </p:txBody>
      </p:sp>
      <p:sp>
        <p:nvSpPr>
          <p:cNvPr id="8" name="Rectangle 7"/>
          <p:cNvSpPr/>
          <p:nvPr/>
        </p:nvSpPr>
        <p:spPr>
          <a:xfrm>
            <a:off x="312178" y="2637202"/>
            <a:ext cx="5903688" cy="1938992"/>
          </a:xfrm>
          <a:prstGeom prst="rect">
            <a:avLst/>
          </a:prstGeom>
        </p:spPr>
        <p:txBody>
          <a:bodyPr wrap="square">
            <a:spAutoFit/>
          </a:bodyPr>
          <a:lstStyle/>
          <a:p>
            <a:r>
              <a:rPr lang="en-US" sz="1200" dirty="0">
                <a:solidFill>
                  <a:schemeClr val="accent2">
                    <a:lumMod val="60000"/>
                    <a:lumOff val="40000"/>
                  </a:schemeClr>
                </a:solidFill>
                <a:latin typeface="Calibri" panose="020F0502020204030204" pitchFamily="34" charset="0"/>
                <a:cs typeface="Calibri" panose="020F0502020204030204" pitchFamily="34" charset="0"/>
              </a:rPr>
              <a:t>https://auth.lab.ae/f5-oauth2/v1/authorize?response_type=code&amp;client_id=d3758e21a7f77aa86f11ec716337000c29a926b1e94f3f68&amp;redirect_uri=https://myapp.lab.ae:5000/callback&amp;scope=openid%20email%20profile</a:t>
            </a:r>
          </a:p>
          <a:p>
            <a:endParaRPr lang="en-US" sz="1200" dirty="0">
              <a:latin typeface="Calibri" panose="020F0502020204030204" pitchFamily="34" charset="0"/>
              <a:cs typeface="Calibri" panose="020F0502020204030204" pitchFamily="34" charset="0"/>
            </a:endParaRPr>
          </a:p>
          <a:p>
            <a:r>
              <a:rPr lang="en-US" sz="1200" dirty="0">
                <a:solidFill>
                  <a:srgbClr val="FFC000"/>
                </a:solidFill>
                <a:latin typeface="Calibri" panose="020F0502020204030204" pitchFamily="34" charset="0"/>
                <a:cs typeface="Calibri" panose="020F0502020204030204" pitchFamily="34" charset="0"/>
              </a:rPr>
              <a:t>Authorize URL  	: </a:t>
            </a:r>
            <a:r>
              <a:rPr lang="en-US" sz="1200" dirty="0">
                <a:latin typeface="Calibri" panose="020F0502020204030204" pitchFamily="34" charset="0"/>
                <a:cs typeface="Calibri" panose="020F0502020204030204" pitchFamily="34" charset="0"/>
              </a:rPr>
              <a:t> https://auth.lab.ae/f5-oauth2/v1/authorize</a:t>
            </a:r>
          </a:p>
          <a:p>
            <a:r>
              <a:rPr lang="en-US" sz="1200" dirty="0">
                <a:solidFill>
                  <a:srgbClr val="FFC000"/>
                </a:solidFill>
                <a:latin typeface="Calibri" panose="020F0502020204030204" pitchFamily="34" charset="0"/>
                <a:cs typeface="Calibri" panose="020F0502020204030204" pitchFamily="34" charset="0"/>
              </a:rPr>
              <a:t>Oauth response type  	:  </a:t>
            </a:r>
            <a:r>
              <a:rPr lang="en-US" sz="1200" dirty="0">
                <a:latin typeface="Calibri" panose="020F0502020204030204" pitchFamily="34" charset="0"/>
                <a:cs typeface="Calibri" panose="020F0502020204030204" pitchFamily="34" charset="0"/>
              </a:rPr>
              <a:t>code </a:t>
            </a:r>
          </a:p>
          <a:p>
            <a:r>
              <a:rPr lang="en-US" sz="1200" dirty="0">
                <a:solidFill>
                  <a:srgbClr val="FFC000"/>
                </a:solidFill>
                <a:latin typeface="Calibri" panose="020F0502020204030204" pitchFamily="34" charset="0"/>
                <a:cs typeface="Calibri" panose="020F0502020204030204" pitchFamily="34" charset="0"/>
              </a:rPr>
              <a:t>Client_id 		:  </a:t>
            </a:r>
            <a:r>
              <a:rPr lang="en-US" sz="1200" dirty="0">
                <a:latin typeface="Calibri" panose="020F0502020204030204" pitchFamily="34" charset="0"/>
                <a:cs typeface="Calibri" panose="020F0502020204030204" pitchFamily="34" charset="0"/>
              </a:rPr>
              <a:t>d3758e21a7f77aa86f11ec716337000c29a926b1e94f3f68</a:t>
            </a:r>
          </a:p>
          <a:p>
            <a:r>
              <a:rPr lang="en-US" sz="1200" dirty="0">
                <a:solidFill>
                  <a:srgbClr val="FFC000"/>
                </a:solidFill>
                <a:latin typeface="Calibri" panose="020F0502020204030204" pitchFamily="34" charset="0"/>
                <a:cs typeface="Calibri" panose="020F0502020204030204" pitchFamily="34" charset="0"/>
              </a:rPr>
              <a:t>Scope 		:  </a:t>
            </a:r>
            <a:r>
              <a:rPr lang="en-US" sz="1200" dirty="0">
                <a:latin typeface="Calibri" panose="020F0502020204030204" pitchFamily="34" charset="0"/>
                <a:cs typeface="Calibri" panose="020F0502020204030204" pitchFamily="34" charset="0"/>
              </a:rPr>
              <a:t>openid email profile</a:t>
            </a:r>
          </a:p>
          <a:p>
            <a:r>
              <a:rPr lang="en-US" sz="1200" dirty="0">
                <a:solidFill>
                  <a:srgbClr val="FFC000"/>
                </a:solidFill>
                <a:latin typeface="Calibri" panose="020F0502020204030204" pitchFamily="34" charset="0"/>
                <a:cs typeface="Calibri" panose="020F0502020204030204" pitchFamily="34" charset="0"/>
              </a:rPr>
              <a:t>Redirect_uri  		:  </a:t>
            </a:r>
            <a:r>
              <a:rPr lang="en-US" sz="1200" dirty="0">
                <a:latin typeface="Calibri" panose="020F0502020204030204" pitchFamily="34" charset="0"/>
                <a:cs typeface="Calibri" panose="020F0502020204030204" pitchFamily="34" charset="0"/>
              </a:rPr>
              <a:t>https://myapp.lab.ae:5000/callback</a:t>
            </a:r>
          </a:p>
        </p:txBody>
      </p:sp>
      <p:sp>
        <p:nvSpPr>
          <p:cNvPr id="6" name="Rectangle 5"/>
          <p:cNvSpPr/>
          <p:nvPr/>
        </p:nvSpPr>
        <p:spPr>
          <a:xfrm>
            <a:off x="1093694" y="417684"/>
            <a:ext cx="8163097" cy="646331"/>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02 : </a:t>
            </a:r>
            <a:r>
              <a:rPr lang="en-US" dirty="0">
                <a:solidFill>
                  <a:srgbClr val="FFC000"/>
                </a:solidFill>
                <a:latin typeface="Berlin Sans FB" panose="020E0602020502020306" pitchFamily="34" charset="0"/>
                <a:cs typeface="Calibri" panose="020F0502020204030204" pitchFamily="34" charset="0"/>
              </a:rPr>
              <a:t>MyApp application redirect the users to authenticate using oAuth Authorization Server</a:t>
            </a:r>
            <a:endParaRPr lang="en-GB" altLang="en-US" dirty="0">
              <a:solidFill>
                <a:srgbClr val="FFC000"/>
              </a:solidFill>
              <a:latin typeface="Berlin Sans FB" panose="020E0602020502020306" pitchFamily="34" charset="0"/>
              <a:cs typeface="Calibri" panose="020F0502020204030204" pitchFamily="34" charset="0"/>
            </a:endParaRPr>
          </a:p>
        </p:txBody>
      </p:sp>
    </p:spTree>
    <p:extLst>
      <p:ext uri="{BB962C8B-B14F-4D97-AF65-F5344CB8AC3E}">
        <p14:creationId xmlns:p14="http://schemas.microsoft.com/office/powerpoint/2010/main" val="46447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4"/>
          <p:cNvSpPr>
            <a:spLocks noGrp="1" noChangeArrowheads="1"/>
          </p:cNvSpPr>
          <p:nvPr>
            <p:ph sz="quarter" idx="13"/>
          </p:nvPr>
        </p:nvSpPr>
        <p:spPr bwMode="auto">
          <a:xfrm>
            <a:off x="7854593" y="3252751"/>
            <a:ext cx="4268912" cy="80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We have configured the Oauth Client (Which is our MyApp server) with all the details and it is redirecting the user to Oauth Auth Server.</a:t>
            </a:r>
          </a:p>
        </p:txBody>
      </p:sp>
      <p:sp>
        <p:nvSpPr>
          <p:cNvPr id="4" name="Rectangle 1"/>
          <p:cNvSpPr>
            <a:spLocks noChangeArrowheads="1"/>
          </p:cNvSpPr>
          <p:nvPr/>
        </p:nvSpPr>
        <p:spPr bwMode="auto">
          <a:xfrm rot="10800000" flipV="1">
            <a:off x="7135400" y="3384819"/>
            <a:ext cx="49881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endParaRPr lang="en-US" dirty="0"/>
          </a:p>
        </p:txBody>
      </p:sp>
      <p:sp>
        <p:nvSpPr>
          <p:cNvPr id="7" name="Rectangle 6"/>
          <p:cNvSpPr/>
          <p:nvPr/>
        </p:nvSpPr>
        <p:spPr>
          <a:xfrm>
            <a:off x="1093694" y="417684"/>
            <a:ext cx="8163097" cy="646331"/>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02 : </a:t>
            </a:r>
            <a:r>
              <a:rPr lang="en-US" dirty="0">
                <a:solidFill>
                  <a:srgbClr val="FFC000"/>
                </a:solidFill>
                <a:latin typeface="Berlin Sans FB" panose="020E0602020502020306" pitchFamily="34" charset="0"/>
                <a:cs typeface="Calibri" panose="020F0502020204030204" pitchFamily="34" charset="0"/>
              </a:rPr>
              <a:t>MyApp application redirect the users to authenticate using oAuth Authorization Server</a:t>
            </a:r>
            <a:endParaRPr lang="en-GB" altLang="en-US" dirty="0">
              <a:solidFill>
                <a:srgbClr val="FFC000"/>
              </a:solidFill>
              <a:latin typeface="Berlin Sans FB" panose="020E0602020502020306"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20337" y="1376047"/>
            <a:ext cx="7577001" cy="5165030"/>
          </a:xfrm>
          <a:prstGeom prst="rect">
            <a:avLst/>
          </a:prstGeom>
        </p:spPr>
      </p:pic>
    </p:spTree>
    <p:extLst>
      <p:ext uri="{BB962C8B-B14F-4D97-AF65-F5344CB8AC3E}">
        <p14:creationId xmlns:p14="http://schemas.microsoft.com/office/powerpoint/2010/main" val="32455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669888" y="630604"/>
            <a:ext cx="8163097" cy="369332"/>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03 : </a:t>
            </a:r>
            <a:r>
              <a:rPr lang="en-US" altLang="en-US" dirty="0">
                <a:solidFill>
                  <a:srgbClr val="FFC000"/>
                </a:solidFill>
                <a:latin typeface="Calibri" panose="020F0502020204030204" pitchFamily="34" charset="0"/>
                <a:cs typeface="Calibri" panose="020F0502020204030204" pitchFamily="34" charset="0"/>
              </a:rPr>
              <a:t>Oauth Authorization Server receives and verify the request</a:t>
            </a:r>
            <a:endParaRPr lang="en-GB" altLang="en-US" dirty="0">
              <a:solidFill>
                <a:srgbClr val="FFC000"/>
              </a:solidFill>
              <a:latin typeface="Berlin Sans FB" panose="020E0602020502020306"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7804386" y="1760038"/>
            <a:ext cx="3808919"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Oauth Authorization Server receives and verify the Oauth Client Request. </a:t>
            </a:r>
          </a:p>
          <a:p>
            <a:pPr lvl="0" eaLnBrk="0" fontAlgn="base" hangingPunct="0">
              <a:spcBef>
                <a:spcPct val="0"/>
              </a:spcBef>
              <a:spcAft>
                <a:spcPct val="0"/>
              </a:spcAft>
            </a:pPr>
            <a:endParaRPr lang="en-US" altLang="en-US" sz="1400" dirty="0">
              <a:latin typeface="Calibri" panose="020F0502020204030204" pitchFamily="34" charset="0"/>
              <a:cs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Is the oAuth </a:t>
            </a:r>
            <a:r>
              <a:rPr lang="en-US" sz="1400" b="1" dirty="0">
                <a:solidFill>
                  <a:srgbClr val="FFC000"/>
                </a:solidFill>
                <a:latin typeface="Calibri" panose="020F0502020204030204" pitchFamily="34" charset="0"/>
                <a:cs typeface="Calibri" panose="020F0502020204030204" pitchFamily="34" charset="0"/>
              </a:rPr>
              <a:t>Client ID</a:t>
            </a:r>
            <a:r>
              <a:rPr lang="en-US" sz="1400" dirty="0">
                <a:solidFill>
                  <a:srgbClr val="FFC00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valid?</a:t>
            </a:r>
          </a:p>
          <a:p>
            <a:pPr marL="742950" lvl="1" indent="-285750" eaLnBrk="0" fontAlgn="base" hangingPunct="0">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Is the </a:t>
            </a:r>
            <a:r>
              <a:rPr lang="en-US" sz="1400" b="1" dirty="0">
                <a:solidFill>
                  <a:srgbClr val="FFC000"/>
                </a:solidFill>
                <a:latin typeface="Calibri" panose="020F0502020204030204" pitchFamily="34" charset="0"/>
                <a:cs typeface="Calibri" panose="020F0502020204030204" pitchFamily="34" charset="0"/>
              </a:rPr>
              <a:t>oAuth response type</a:t>
            </a:r>
            <a:r>
              <a:rPr lang="en-US" sz="1400" dirty="0">
                <a:solidFill>
                  <a:srgbClr val="FFC00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correct?</a:t>
            </a:r>
          </a:p>
          <a:p>
            <a:pPr marL="742950" lvl="1" indent="-285750" eaLnBrk="0" fontAlgn="base" hangingPunct="0">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Is the oAuth </a:t>
            </a:r>
            <a:r>
              <a:rPr lang="en-US" sz="1400" b="1" dirty="0">
                <a:solidFill>
                  <a:srgbClr val="FFC000"/>
                </a:solidFill>
                <a:latin typeface="Calibri" panose="020F0502020204030204" pitchFamily="34" charset="0"/>
                <a:cs typeface="Calibri" panose="020F0502020204030204" pitchFamily="34" charset="0"/>
              </a:rPr>
              <a:t>client registered</a:t>
            </a:r>
            <a:r>
              <a:rPr lang="en-US" sz="1400" dirty="0">
                <a:solidFill>
                  <a:srgbClr val="FFC00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for this service?</a:t>
            </a:r>
          </a:p>
          <a:p>
            <a:pPr marL="742950" lvl="1" indent="-285750" eaLnBrk="0" fontAlgn="base" hangingPunct="0">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For the client to be properly registered, its </a:t>
            </a:r>
            <a:r>
              <a:rPr lang="en-US" sz="1400" b="1" dirty="0">
                <a:solidFill>
                  <a:srgbClr val="FFC000"/>
                </a:solidFill>
                <a:latin typeface="Calibri" panose="020F0502020204030204" pitchFamily="34" charset="0"/>
                <a:cs typeface="Calibri" panose="020F0502020204030204" pitchFamily="34" charset="0"/>
              </a:rPr>
              <a:t>redirect URI</a:t>
            </a:r>
            <a:r>
              <a:rPr lang="en-US" sz="1400" dirty="0">
                <a:solidFill>
                  <a:srgbClr val="FFC00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must be added to the oAuth  Authorization Server’s client configuration.</a:t>
            </a:r>
          </a:p>
          <a:p>
            <a:pPr lvl="1" eaLnBrk="0" fontAlgn="base" hangingPunct="0">
              <a:spcBef>
                <a:spcPct val="0"/>
              </a:spcBef>
              <a:spcAft>
                <a:spcPct val="0"/>
              </a:spcAft>
            </a:pP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FFC000"/>
                </a:solidFill>
                <a:latin typeface="Calibri" panose="020F0502020204030204" pitchFamily="34" charset="0"/>
                <a:cs typeface="Calibri" panose="020F0502020204030204" pitchFamily="34" charset="0"/>
              </a:rPr>
              <a:t>If any of these checks fail, the oAuth Authorization server will return an error. </a:t>
            </a:r>
          </a:p>
        </p:txBody>
      </p:sp>
      <p:pic>
        <p:nvPicPr>
          <p:cNvPr id="12" name="Picture 11"/>
          <p:cNvPicPr>
            <a:picLocks noChangeAspect="1"/>
          </p:cNvPicPr>
          <p:nvPr/>
        </p:nvPicPr>
        <p:blipFill>
          <a:blip r:embed="rId3"/>
          <a:stretch>
            <a:fillRect/>
          </a:stretch>
        </p:blipFill>
        <p:spPr>
          <a:xfrm>
            <a:off x="658223" y="1186969"/>
            <a:ext cx="6949733" cy="5208790"/>
          </a:xfrm>
          <a:prstGeom prst="rect">
            <a:avLst/>
          </a:prstGeom>
        </p:spPr>
      </p:pic>
    </p:spTree>
    <p:extLst>
      <p:ext uri="{BB962C8B-B14F-4D97-AF65-F5344CB8AC3E}">
        <p14:creationId xmlns:p14="http://schemas.microsoft.com/office/powerpoint/2010/main" val="78262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12193" y="497600"/>
            <a:ext cx="8163097" cy="369332"/>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04 : </a:t>
            </a:r>
            <a:r>
              <a:rPr lang="en-US" dirty="0">
                <a:solidFill>
                  <a:srgbClr val="FFC000"/>
                </a:solidFill>
                <a:latin typeface="Berlin Sans FB" panose="020E0602020502020306" pitchFamily="34" charset="0"/>
                <a:cs typeface="Calibri" panose="020F0502020204030204" pitchFamily="34" charset="0"/>
              </a:rPr>
              <a:t>Successful verification prompt for user authentication</a:t>
            </a:r>
            <a:endParaRPr lang="en-GB" altLang="en-US" dirty="0">
              <a:solidFill>
                <a:srgbClr val="FFC000"/>
              </a:solidFill>
              <a:latin typeface="Berlin Sans FB" panose="020E0602020502020306"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8611986" y="1652316"/>
            <a:ext cx="333377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The </a:t>
            </a:r>
            <a:r>
              <a:rPr lang="en-US" sz="1400" b="1" dirty="0">
                <a:solidFill>
                  <a:srgbClr val="FFC000"/>
                </a:solidFill>
                <a:latin typeface="Calibri" panose="020F0502020204030204" pitchFamily="34" charset="0"/>
                <a:cs typeface="Calibri" panose="020F0502020204030204" pitchFamily="34" charset="0"/>
              </a:rPr>
              <a:t>OAuth Authorization Server successfully verifies </a:t>
            </a:r>
            <a:r>
              <a:rPr lang="en-US" sz="1400" dirty="0">
                <a:latin typeface="Calibri" panose="020F0502020204030204" pitchFamily="34" charset="0"/>
                <a:cs typeface="Calibri" panose="020F0502020204030204" pitchFamily="34" charset="0"/>
              </a:rPr>
              <a:t>the OAuth client request.</a:t>
            </a: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This means it’s a valid request from a trusted OAuth client, and the </a:t>
            </a:r>
            <a:r>
              <a:rPr lang="en-US" sz="1400" b="1" dirty="0">
                <a:solidFill>
                  <a:srgbClr val="FFC000"/>
                </a:solidFill>
                <a:latin typeface="Calibri" panose="020F0502020204030204" pitchFamily="34" charset="0"/>
                <a:cs typeface="Calibri" panose="020F0502020204030204" pitchFamily="34" charset="0"/>
              </a:rPr>
              <a:t>Authorization Server now needs to generate a response</a:t>
            </a:r>
            <a:r>
              <a:rPr lang="en-US" sz="14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To do that, it </a:t>
            </a:r>
            <a:r>
              <a:rPr lang="en-US" sz="1400" b="1" dirty="0">
                <a:solidFill>
                  <a:srgbClr val="FFC000"/>
                </a:solidFill>
                <a:latin typeface="Calibri" panose="020F0502020204030204" pitchFamily="34" charset="0"/>
                <a:cs typeface="Calibri" panose="020F0502020204030204" pitchFamily="34" charset="0"/>
              </a:rPr>
              <a:t>requires user identity </a:t>
            </a:r>
            <a:r>
              <a:rPr lang="en-US" sz="1400" dirty="0">
                <a:latin typeface="Calibri" panose="020F0502020204030204" pitchFamily="34" charset="0"/>
                <a:cs typeface="Calibri" panose="020F0502020204030204" pitchFamily="34" charset="0"/>
              </a:rPr>
              <a:t>details — which it doesn't have yet.</a:t>
            </a: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So, the </a:t>
            </a:r>
            <a:r>
              <a:rPr lang="en-US" sz="1400" b="1" dirty="0">
                <a:solidFill>
                  <a:srgbClr val="FFC000"/>
                </a:solidFill>
                <a:latin typeface="Calibri" panose="020F0502020204030204" pitchFamily="34" charset="0"/>
                <a:cs typeface="Calibri" panose="020F0502020204030204" pitchFamily="34" charset="0"/>
              </a:rPr>
              <a:t>OAuth Authorization Server prompts the user </a:t>
            </a:r>
            <a:r>
              <a:rPr lang="en-US" sz="1400" dirty="0">
                <a:latin typeface="Calibri" panose="020F0502020204030204" pitchFamily="34" charset="0"/>
                <a:cs typeface="Calibri" panose="020F0502020204030204" pitchFamily="34" charset="0"/>
              </a:rPr>
              <a:t>for authentication to collect those details.</a:t>
            </a:r>
          </a:p>
          <a:p>
            <a:pPr marL="285750"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In our case, </a:t>
            </a:r>
            <a:r>
              <a:rPr lang="en-US" sz="1400" b="1" dirty="0">
                <a:solidFill>
                  <a:srgbClr val="FFC000"/>
                </a:solidFill>
                <a:latin typeface="Calibri" panose="020F0502020204030204" pitchFamily="34" charset="0"/>
                <a:cs typeface="Calibri" panose="020F0502020204030204" pitchFamily="34" charset="0"/>
              </a:rPr>
              <a:t>form-based authentication </a:t>
            </a:r>
            <a:r>
              <a:rPr lang="en-US" sz="1400" dirty="0">
                <a:latin typeface="Calibri" panose="020F0502020204030204" pitchFamily="34" charset="0"/>
                <a:cs typeface="Calibri" panose="020F0502020204030204" pitchFamily="34" charset="0"/>
              </a:rPr>
              <a:t>is used for this step.</a:t>
            </a:r>
          </a:p>
        </p:txBody>
      </p:sp>
      <p:pic>
        <p:nvPicPr>
          <p:cNvPr id="8" name="Picture 7"/>
          <p:cNvPicPr>
            <a:picLocks noChangeAspect="1"/>
          </p:cNvPicPr>
          <p:nvPr/>
        </p:nvPicPr>
        <p:blipFill>
          <a:blip r:embed="rId3"/>
          <a:stretch>
            <a:fillRect/>
          </a:stretch>
        </p:blipFill>
        <p:spPr>
          <a:xfrm>
            <a:off x="357447" y="1251683"/>
            <a:ext cx="8121535" cy="5239431"/>
          </a:xfrm>
          <a:prstGeom prst="rect">
            <a:avLst/>
          </a:prstGeom>
        </p:spPr>
      </p:pic>
    </p:spTree>
    <p:extLst>
      <p:ext uri="{BB962C8B-B14F-4D97-AF65-F5344CB8AC3E}">
        <p14:creationId xmlns:p14="http://schemas.microsoft.com/office/powerpoint/2010/main" val="196949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12193" y="497600"/>
            <a:ext cx="8163097" cy="369332"/>
          </a:xfrm>
          <a:prstGeom prst="rect">
            <a:avLst/>
          </a:prstGeom>
        </p:spPr>
        <p:txBody>
          <a:bodyPr wrap="square">
            <a:spAutoFit/>
          </a:bodyPr>
          <a:lstStyle/>
          <a:p>
            <a:pPr marL="0" lvl="2" algn="ctr"/>
            <a:r>
              <a:rPr lang="en-US" dirty="0">
                <a:solidFill>
                  <a:schemeClr val="accent2">
                    <a:lumMod val="60000"/>
                    <a:lumOff val="40000"/>
                  </a:schemeClr>
                </a:solidFill>
                <a:latin typeface="Berlin Sans FB" panose="020E0602020502020306" pitchFamily="34" charset="0"/>
                <a:cs typeface="Calibri" panose="020F0502020204030204" pitchFamily="34" charset="0"/>
              </a:rPr>
              <a:t>Step 05 : </a:t>
            </a:r>
            <a:r>
              <a:rPr lang="en-US" altLang="en-US" dirty="0">
                <a:solidFill>
                  <a:srgbClr val="FFC000"/>
                </a:solidFill>
                <a:latin typeface="Calibri" panose="020F0502020204030204" pitchFamily="34" charset="0"/>
                <a:cs typeface="Calibri" panose="020F0502020204030204" pitchFamily="34" charset="0"/>
              </a:rPr>
              <a:t>Users type the credentials and submit for the authentication</a:t>
            </a:r>
            <a:endParaRPr lang="en-GB" altLang="en-US" dirty="0">
              <a:solidFill>
                <a:srgbClr val="FFC000"/>
              </a:solidFill>
              <a:latin typeface="Berlin Sans FB" panose="020E0602020502020306" pitchFamily="34" charset="0"/>
              <a:cs typeface="Calibri" panose="020F0502020204030204" pitchFamily="34" charset="0"/>
            </a:endParaRPr>
          </a:p>
        </p:txBody>
      </p:sp>
      <p:sp>
        <p:nvSpPr>
          <p:cNvPr id="10" name="Rectangle 4"/>
          <p:cNvSpPr>
            <a:spLocks noGrp="1" noChangeArrowheads="1"/>
          </p:cNvSpPr>
          <p:nvPr>
            <p:ph sz="quarter" idx="13"/>
          </p:nvPr>
        </p:nvSpPr>
        <p:spPr bwMode="auto">
          <a:xfrm>
            <a:off x="6251171" y="3483587"/>
            <a:ext cx="43392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0" eaLnBrk="0" fontAlgn="base" hangingPunct="0">
              <a:lnSpc>
                <a:spcPct val="100000"/>
              </a:lnSpc>
              <a:spcBef>
                <a:spcPct val="0"/>
              </a:spcBef>
              <a:spcAft>
                <a:spcPct val="0"/>
              </a:spcAft>
              <a:buNone/>
            </a:pPr>
            <a:r>
              <a:rPr lang="en-US" altLang="en-US" sz="1400" dirty="0">
                <a:solidFill>
                  <a:srgbClr val="00B0F0"/>
                </a:solidFill>
                <a:latin typeface="Calibri" panose="020F0502020204030204" pitchFamily="34" charset="0"/>
                <a:cs typeface="Calibri" panose="020F0502020204030204" pitchFamily="34" charset="0"/>
              </a:rPr>
              <a:t>	</a:t>
            </a:r>
          </a:p>
        </p:txBody>
      </p:sp>
      <p:sp>
        <p:nvSpPr>
          <p:cNvPr id="4" name="Rectangle 1"/>
          <p:cNvSpPr>
            <a:spLocks noChangeArrowheads="1"/>
          </p:cNvSpPr>
          <p:nvPr/>
        </p:nvSpPr>
        <p:spPr bwMode="auto">
          <a:xfrm rot="10800000" flipV="1">
            <a:off x="8952806" y="3114257"/>
            <a:ext cx="283501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User </a:t>
            </a:r>
            <a:r>
              <a:rPr lang="en-US" sz="1400" b="1" dirty="0">
                <a:solidFill>
                  <a:srgbClr val="FFC000"/>
                </a:solidFill>
                <a:latin typeface="Calibri" panose="020F0502020204030204" pitchFamily="34" charset="0"/>
                <a:cs typeface="Calibri" panose="020F0502020204030204" pitchFamily="34" charset="0"/>
              </a:rPr>
              <a:t>type his login credentials into the form </a:t>
            </a:r>
            <a:r>
              <a:rPr lang="en-US" sz="1400" dirty="0">
                <a:latin typeface="Calibri" panose="020F0502020204030204" pitchFamily="34" charset="0"/>
                <a:cs typeface="Calibri" panose="020F0502020204030204" pitchFamily="34" charset="0"/>
              </a:rPr>
              <a:t>and </a:t>
            </a:r>
            <a:r>
              <a:rPr lang="en-US" sz="1400" b="1" dirty="0">
                <a:solidFill>
                  <a:srgbClr val="FFC000"/>
                </a:solidFill>
                <a:latin typeface="Calibri" panose="020F0502020204030204" pitchFamily="34" charset="0"/>
                <a:cs typeface="Calibri" panose="020F0502020204030204" pitchFamily="34" charset="0"/>
              </a:rPr>
              <a:t>click submit for the authentication</a:t>
            </a:r>
            <a:r>
              <a:rPr lang="en-US" sz="1400" dirty="0">
                <a:latin typeface="Calibri" panose="020F0502020204030204" pitchFamily="34" charset="0"/>
                <a:cs typeface="Calibri" panose="020F0502020204030204" pitchFamily="34" charset="0"/>
              </a:rPr>
              <a:t>. </a:t>
            </a:r>
          </a:p>
        </p:txBody>
      </p:sp>
      <p:pic>
        <p:nvPicPr>
          <p:cNvPr id="8" name="Picture 7"/>
          <p:cNvPicPr>
            <a:picLocks noChangeAspect="1"/>
          </p:cNvPicPr>
          <p:nvPr/>
        </p:nvPicPr>
        <p:blipFill>
          <a:blip r:embed="rId3"/>
          <a:stretch>
            <a:fillRect/>
          </a:stretch>
        </p:blipFill>
        <p:spPr>
          <a:xfrm>
            <a:off x="223924" y="1018213"/>
            <a:ext cx="8728883" cy="5546302"/>
          </a:xfrm>
          <a:prstGeom prst="rect">
            <a:avLst/>
          </a:prstGeom>
        </p:spPr>
      </p:pic>
    </p:spTree>
    <p:extLst>
      <p:ext uri="{BB962C8B-B14F-4D97-AF65-F5344CB8AC3E}">
        <p14:creationId xmlns:p14="http://schemas.microsoft.com/office/powerpoint/2010/main" val="3734687072"/>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2.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342EE1-43E5-4AFB-895D-B61B9656DC14}">
  <ds:schemaRefs>
    <ds:schemaRef ds:uri="71af3243-3dd4-4a8d-8c0d-dd76da1f02a5"/>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{B0C967D9-55B0-4D56-ADF1-014974950D0B}tf33713516_win32</Template>
  <TotalTime>33337</TotalTime>
  <Words>1928</Words>
  <Application>Microsoft Office PowerPoint</Application>
  <PresentationFormat>Widescreen</PresentationFormat>
  <Paragraphs>206</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Berlin Sans FB</vt:lpstr>
      <vt:lpstr>Calibri</vt:lpstr>
      <vt:lpstr>Gill Sans MT</vt:lpstr>
      <vt:lpstr>Walbaum Display</vt:lpstr>
      <vt:lpstr>3DFloatVTI</vt:lpstr>
      <vt:lpstr>F5 APM Learning  with Alexander 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concludes Chapter 02, where we discussed how F5 APM functions as an Authorization Server using the OpenID Connect Code Flow.  Please continue watching Chapter 03, where we’ll learn how to configure and test F5 APM as an Authorization Server using OpenID Connect Code flow.  Thank you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F5 rSeries Learning with Alexander S</dc:title>
  <dc:creator>Alexander Sellapillai</dc:creator>
  <cp:lastModifiedBy>Alexander Sellapillai</cp:lastModifiedBy>
  <cp:revision>266</cp:revision>
  <dcterms:created xsi:type="dcterms:W3CDTF">2025-06-06T10:05:20Z</dcterms:created>
  <dcterms:modified xsi:type="dcterms:W3CDTF">2025-10-17T16:20:20Z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